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475" r:id="rId5"/>
    <p:sldMasterId id="2147484495" r:id="rId6"/>
    <p:sldMasterId id="2147484517" r:id="rId7"/>
    <p:sldMasterId id="2147484539" r:id="rId8"/>
  </p:sldMasterIdLst>
  <p:notesMasterIdLst>
    <p:notesMasterId r:id="rId50"/>
  </p:notesMasterIdLst>
  <p:handoutMasterIdLst>
    <p:handoutMasterId r:id="rId51"/>
  </p:handoutMasterIdLst>
  <p:sldIdLst>
    <p:sldId id="1489" r:id="rId9"/>
    <p:sldId id="1589" r:id="rId10"/>
    <p:sldId id="1550" r:id="rId11"/>
    <p:sldId id="1590" r:id="rId12"/>
    <p:sldId id="1592" r:id="rId13"/>
    <p:sldId id="1551" r:id="rId14"/>
    <p:sldId id="1583" r:id="rId15"/>
    <p:sldId id="1582" r:id="rId16"/>
    <p:sldId id="1552" r:id="rId17"/>
    <p:sldId id="1585" r:id="rId18"/>
    <p:sldId id="1572" r:id="rId19"/>
    <p:sldId id="1573" r:id="rId20"/>
    <p:sldId id="1574" r:id="rId21"/>
    <p:sldId id="1560" r:id="rId22"/>
    <p:sldId id="1553" r:id="rId23"/>
    <p:sldId id="1558" r:id="rId24"/>
    <p:sldId id="1559" r:id="rId25"/>
    <p:sldId id="1555" r:id="rId26"/>
    <p:sldId id="1556" r:id="rId27"/>
    <p:sldId id="1557" r:id="rId28"/>
    <p:sldId id="1561" r:id="rId29"/>
    <p:sldId id="1593" r:id="rId30"/>
    <p:sldId id="1575" r:id="rId31"/>
    <p:sldId id="1584" r:id="rId32"/>
    <p:sldId id="1587" r:id="rId33"/>
    <p:sldId id="1588" r:id="rId34"/>
    <p:sldId id="1586" r:id="rId35"/>
    <p:sldId id="1577" r:id="rId36"/>
    <p:sldId id="1578" r:id="rId37"/>
    <p:sldId id="1580" r:id="rId38"/>
    <p:sldId id="1562" r:id="rId39"/>
    <p:sldId id="1563" r:id="rId40"/>
    <p:sldId id="1565" r:id="rId41"/>
    <p:sldId id="1568" r:id="rId42"/>
    <p:sldId id="1564" r:id="rId43"/>
    <p:sldId id="1567" r:id="rId44"/>
    <p:sldId id="1576" r:id="rId45"/>
    <p:sldId id="1569" r:id="rId46"/>
    <p:sldId id="1570" r:id="rId47"/>
    <p:sldId id="1571" r:id="rId48"/>
    <p:sldId id="1547"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353535"/>
    <a:srgbClr val="000000"/>
    <a:srgbClr val="FF8C00"/>
    <a:srgbClr val="D83B01"/>
    <a:srgbClr val="FFB900"/>
    <a:srgbClr val="107C10"/>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1A0C0E-A10A-461E-BB71-912C1DDFDCA1}" v="70" dt="2018-06-19T11:15:13.8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65" autoAdjust="0"/>
    <p:restoredTop sz="74047" autoAdjust="0"/>
  </p:normalViewPr>
  <p:slideViewPr>
    <p:cSldViewPr>
      <p:cViewPr varScale="1">
        <p:scale>
          <a:sx n="84" d="100"/>
          <a:sy n="84" d="100"/>
        </p:scale>
        <p:origin x="30" y="37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microsoft.com/office/2016/11/relationships/changesInfo" Target="changesInfos/changesInfo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Raffe" userId="292ec816-03b4-4a04-ba5f-2241b387eaa1" providerId="ADAL" clId="{FCC81F37-02F5-4F17-B4D1-D2B6DABC0BB1}"/>
    <pc:docChg chg="modSld sldOrd">
      <pc:chgData name="Adam Raffe" userId="292ec816-03b4-4a04-ba5f-2241b387eaa1" providerId="ADAL" clId="{FCC81F37-02F5-4F17-B4D1-D2B6DABC0BB1}" dt="2018-05-09T08:45:35.820" v="1"/>
      <pc:docMkLst>
        <pc:docMk/>
      </pc:docMkLst>
      <pc:sldChg chg="ord">
        <pc:chgData name="Adam Raffe" userId="292ec816-03b4-4a04-ba5f-2241b387eaa1" providerId="ADAL" clId="{FCC81F37-02F5-4F17-B4D1-D2B6DABC0BB1}" dt="2018-05-09T08:20:12.994" v="0"/>
        <pc:sldMkLst>
          <pc:docMk/>
          <pc:sldMk cId="723704048" sldId="1550"/>
        </pc:sldMkLst>
      </pc:sldChg>
      <pc:sldChg chg="modTransition">
        <pc:chgData name="Adam Raffe" userId="292ec816-03b4-4a04-ba5f-2241b387eaa1" providerId="ADAL" clId="{FCC81F37-02F5-4F17-B4D1-D2B6DABC0BB1}" dt="2018-05-09T08:45:35.820" v="1"/>
        <pc:sldMkLst>
          <pc:docMk/>
          <pc:sldMk cId="1338131065" sldId="1551"/>
        </pc:sldMkLst>
      </pc:sldChg>
    </pc:docChg>
  </pc:docChgLst>
  <pc:docChgLst>
    <pc:chgData name="Adam Raffe" userId="292ec816-03b4-4a04-ba5f-2241b387eaa1" providerId="ADAL" clId="{A3589BBF-F813-4A8B-8E6E-3CF270822B0F}"/>
  </pc:docChgLst>
  <pc:docChgLst>
    <pc:chgData name="Adam Raffe" userId="292ec816-03b4-4a04-ba5f-2241b387eaa1" providerId="ADAL" clId="{5957BEDD-E31A-4D3F-A55B-37EFB9C9D9BF}"/>
  </pc:docChgLst>
  <pc:docChgLst>
    <pc:chgData name="Adam Raffe" userId="292ec816-03b4-4a04-ba5f-2241b387eaa1" providerId="ADAL" clId="{CA1A0C0E-A10A-461E-BB71-912C1DDFDCA1}"/>
    <pc:docChg chg="">
      <pc:chgData name="Adam Raffe" userId="292ec816-03b4-4a04-ba5f-2241b387eaa1" providerId="ADAL" clId="{CA1A0C0E-A10A-461E-BB71-912C1DDFDCA1}" dt="2018-06-19T11:15:13.808" v="69" actId="2696"/>
      <pc:docMkLst>
        <pc:docMk/>
      </pc:docMkLst>
      <pc:sldMasterChg chg="delSldLayout">
        <pc:chgData name="Adam Raffe" userId="292ec816-03b4-4a04-ba5f-2241b387eaa1" providerId="ADAL" clId="{CA1A0C0E-A10A-461E-BB71-912C1DDFDCA1}" dt="2018-06-19T11:14:47.889" v="2" actId="2696"/>
        <pc:sldMasterMkLst>
          <pc:docMk/>
          <pc:sldMasterMk cId="3588427678" sldId="2147484229"/>
        </pc:sldMasterMkLst>
        <pc:sldLayoutChg chg="del">
          <pc:chgData name="Adam Raffe" userId="292ec816-03b4-4a04-ba5f-2241b387eaa1" providerId="ADAL" clId="{CA1A0C0E-A10A-461E-BB71-912C1DDFDCA1}" dt="2018-06-19T11:14:47.889" v="2" actId="2696"/>
          <pc:sldLayoutMkLst>
            <pc:docMk/>
            <pc:sldMasterMk cId="3588427678" sldId="2147484229"/>
            <pc:sldLayoutMk cId="3482969643" sldId="2147484263"/>
          </pc:sldLayoutMkLst>
        </pc:sldLayoutChg>
        <pc:sldLayoutChg chg="del">
          <pc:chgData name="Adam Raffe" userId="292ec816-03b4-4a04-ba5f-2241b387eaa1" providerId="ADAL" clId="{CA1A0C0E-A10A-461E-BB71-912C1DDFDCA1}" dt="2018-06-19T11:14:41.032" v="0" actId="2696"/>
          <pc:sldLayoutMkLst>
            <pc:docMk/>
            <pc:sldMasterMk cId="3588427678" sldId="2147484229"/>
            <pc:sldLayoutMk cId="1368165240" sldId="2147484266"/>
          </pc:sldLayoutMkLst>
        </pc:sldLayoutChg>
        <pc:sldLayoutChg chg="del">
          <pc:chgData name="Adam Raffe" userId="292ec816-03b4-4a04-ba5f-2241b387eaa1" providerId="ADAL" clId="{CA1A0C0E-A10A-461E-BB71-912C1DDFDCA1}" dt="2018-06-19T11:14:44.186" v="1" actId="2696"/>
          <pc:sldLayoutMkLst>
            <pc:docMk/>
            <pc:sldMasterMk cId="3588427678" sldId="2147484229"/>
            <pc:sldLayoutMk cId="3216358242" sldId="2147484463"/>
          </pc:sldLayoutMkLst>
        </pc:sldLayoutChg>
      </pc:sldMasterChg>
      <pc:sldMasterChg chg="delSldLayout">
        <pc:chgData name="Adam Raffe" userId="292ec816-03b4-4a04-ba5f-2241b387eaa1" providerId="ADAL" clId="{CA1A0C0E-A10A-461E-BB71-912C1DDFDCA1}" dt="2018-06-19T11:14:56.587" v="21" actId="2696"/>
        <pc:sldMasterMkLst>
          <pc:docMk/>
          <pc:sldMasterMk cId="4059602932" sldId="2147484475"/>
        </pc:sldMasterMkLst>
        <pc:sldLayoutChg chg="del">
          <pc:chgData name="Adam Raffe" userId="292ec816-03b4-4a04-ba5f-2241b387eaa1" providerId="ADAL" clId="{CA1A0C0E-A10A-461E-BB71-912C1DDFDCA1}" dt="2018-06-19T11:14:53.453" v="7" actId="2696"/>
          <pc:sldLayoutMkLst>
            <pc:docMk/>
            <pc:sldMasterMk cId="4059602932" sldId="2147484475"/>
            <pc:sldLayoutMk cId="3455010252" sldId="2147484476"/>
          </pc:sldLayoutMkLst>
        </pc:sldLayoutChg>
        <pc:sldLayoutChg chg="del">
          <pc:chgData name="Adam Raffe" userId="292ec816-03b4-4a04-ba5f-2241b387eaa1" providerId="ADAL" clId="{CA1A0C0E-A10A-461E-BB71-912C1DDFDCA1}" dt="2018-06-19T11:14:51.733" v="5" actId="2696"/>
          <pc:sldLayoutMkLst>
            <pc:docMk/>
            <pc:sldMasterMk cId="4059602932" sldId="2147484475"/>
            <pc:sldLayoutMk cId="3867813296" sldId="2147484478"/>
          </pc:sldLayoutMkLst>
        </pc:sldLayoutChg>
        <pc:sldLayoutChg chg="del">
          <pc:chgData name="Adam Raffe" userId="292ec816-03b4-4a04-ba5f-2241b387eaa1" providerId="ADAL" clId="{CA1A0C0E-A10A-461E-BB71-912C1DDFDCA1}" dt="2018-06-19T11:14:50.587" v="4" actId="2696"/>
          <pc:sldLayoutMkLst>
            <pc:docMk/>
            <pc:sldMasterMk cId="4059602932" sldId="2147484475"/>
            <pc:sldLayoutMk cId="2914041985" sldId="2147484479"/>
          </pc:sldLayoutMkLst>
        </pc:sldLayoutChg>
        <pc:sldLayoutChg chg="del">
          <pc:chgData name="Adam Raffe" userId="292ec816-03b4-4a04-ba5f-2241b387eaa1" providerId="ADAL" clId="{CA1A0C0E-A10A-461E-BB71-912C1DDFDCA1}" dt="2018-06-19T11:14:52.510" v="6" actId="2696"/>
          <pc:sldLayoutMkLst>
            <pc:docMk/>
            <pc:sldMasterMk cId="4059602932" sldId="2147484475"/>
            <pc:sldLayoutMk cId="1701319586" sldId="2147484480"/>
          </pc:sldLayoutMkLst>
        </pc:sldLayoutChg>
        <pc:sldLayoutChg chg="del">
          <pc:chgData name="Adam Raffe" userId="292ec816-03b4-4a04-ba5f-2241b387eaa1" providerId="ADAL" clId="{CA1A0C0E-A10A-461E-BB71-912C1DDFDCA1}" dt="2018-06-19T11:14:54.144" v="8" actId="2696"/>
          <pc:sldLayoutMkLst>
            <pc:docMk/>
            <pc:sldMasterMk cId="4059602932" sldId="2147484475"/>
            <pc:sldLayoutMk cId="1585784415" sldId="2147484481"/>
          </pc:sldLayoutMkLst>
        </pc:sldLayoutChg>
        <pc:sldLayoutChg chg="del">
          <pc:chgData name="Adam Raffe" userId="292ec816-03b4-4a04-ba5f-2241b387eaa1" providerId="ADAL" clId="{CA1A0C0E-A10A-461E-BB71-912C1DDFDCA1}" dt="2018-06-19T11:14:54.633" v="9" actId="2696"/>
          <pc:sldLayoutMkLst>
            <pc:docMk/>
            <pc:sldMasterMk cId="4059602932" sldId="2147484475"/>
            <pc:sldLayoutMk cId="2886365969" sldId="2147484482"/>
          </pc:sldLayoutMkLst>
        </pc:sldLayoutChg>
        <pc:sldLayoutChg chg="del">
          <pc:chgData name="Adam Raffe" userId="292ec816-03b4-4a04-ba5f-2241b387eaa1" providerId="ADAL" clId="{CA1A0C0E-A10A-461E-BB71-912C1DDFDCA1}" dt="2018-06-19T11:14:54.727" v="10" actId="2696"/>
          <pc:sldLayoutMkLst>
            <pc:docMk/>
            <pc:sldMasterMk cId="4059602932" sldId="2147484475"/>
            <pc:sldLayoutMk cId="4091931630" sldId="2147484483"/>
          </pc:sldLayoutMkLst>
        </pc:sldLayoutChg>
        <pc:sldLayoutChg chg="del">
          <pc:chgData name="Adam Raffe" userId="292ec816-03b4-4a04-ba5f-2241b387eaa1" providerId="ADAL" clId="{CA1A0C0E-A10A-461E-BB71-912C1DDFDCA1}" dt="2018-06-19T11:14:54.786" v="11" actId="2696"/>
          <pc:sldLayoutMkLst>
            <pc:docMk/>
            <pc:sldMasterMk cId="4059602932" sldId="2147484475"/>
            <pc:sldLayoutMk cId="109252056" sldId="2147484484"/>
          </pc:sldLayoutMkLst>
        </pc:sldLayoutChg>
        <pc:sldLayoutChg chg="del">
          <pc:chgData name="Adam Raffe" userId="292ec816-03b4-4a04-ba5f-2241b387eaa1" providerId="ADAL" clId="{CA1A0C0E-A10A-461E-BB71-912C1DDFDCA1}" dt="2018-06-19T11:14:54.841" v="12" actId="2696"/>
          <pc:sldLayoutMkLst>
            <pc:docMk/>
            <pc:sldMasterMk cId="4059602932" sldId="2147484475"/>
            <pc:sldLayoutMk cId="1591993366" sldId="2147484485"/>
          </pc:sldLayoutMkLst>
        </pc:sldLayoutChg>
        <pc:sldLayoutChg chg="del">
          <pc:chgData name="Adam Raffe" userId="292ec816-03b4-4a04-ba5f-2241b387eaa1" providerId="ADAL" clId="{CA1A0C0E-A10A-461E-BB71-912C1DDFDCA1}" dt="2018-06-19T11:14:54.900" v="13" actId="2696"/>
          <pc:sldLayoutMkLst>
            <pc:docMk/>
            <pc:sldMasterMk cId="4059602932" sldId="2147484475"/>
            <pc:sldLayoutMk cId="3280903040" sldId="2147484486"/>
          </pc:sldLayoutMkLst>
        </pc:sldLayoutChg>
        <pc:sldLayoutChg chg="del">
          <pc:chgData name="Adam Raffe" userId="292ec816-03b4-4a04-ba5f-2241b387eaa1" providerId="ADAL" clId="{CA1A0C0E-A10A-461E-BB71-912C1DDFDCA1}" dt="2018-06-19T11:14:54.956" v="14" actId="2696"/>
          <pc:sldLayoutMkLst>
            <pc:docMk/>
            <pc:sldMasterMk cId="4059602932" sldId="2147484475"/>
            <pc:sldLayoutMk cId="2618636637" sldId="2147484487"/>
          </pc:sldLayoutMkLst>
        </pc:sldLayoutChg>
        <pc:sldLayoutChg chg="del">
          <pc:chgData name="Adam Raffe" userId="292ec816-03b4-4a04-ba5f-2241b387eaa1" providerId="ADAL" clId="{CA1A0C0E-A10A-461E-BB71-912C1DDFDCA1}" dt="2018-06-19T11:14:55.018" v="15" actId="2696"/>
          <pc:sldLayoutMkLst>
            <pc:docMk/>
            <pc:sldMasterMk cId="4059602932" sldId="2147484475"/>
            <pc:sldLayoutMk cId="113832277" sldId="2147484488"/>
          </pc:sldLayoutMkLst>
        </pc:sldLayoutChg>
        <pc:sldLayoutChg chg="del">
          <pc:chgData name="Adam Raffe" userId="292ec816-03b4-4a04-ba5f-2241b387eaa1" providerId="ADAL" clId="{CA1A0C0E-A10A-461E-BB71-912C1DDFDCA1}" dt="2018-06-19T11:14:55.076" v="16" actId="2696"/>
          <pc:sldLayoutMkLst>
            <pc:docMk/>
            <pc:sldMasterMk cId="4059602932" sldId="2147484475"/>
            <pc:sldLayoutMk cId="2979381609" sldId="2147484489"/>
          </pc:sldLayoutMkLst>
        </pc:sldLayoutChg>
        <pc:sldLayoutChg chg="del">
          <pc:chgData name="Adam Raffe" userId="292ec816-03b4-4a04-ba5f-2241b387eaa1" providerId="ADAL" clId="{CA1A0C0E-A10A-461E-BB71-912C1DDFDCA1}" dt="2018-06-19T11:14:55.126" v="17" actId="2696"/>
          <pc:sldLayoutMkLst>
            <pc:docMk/>
            <pc:sldMasterMk cId="4059602932" sldId="2147484475"/>
            <pc:sldLayoutMk cId="4140109677" sldId="2147484490"/>
          </pc:sldLayoutMkLst>
        </pc:sldLayoutChg>
        <pc:sldLayoutChg chg="del">
          <pc:chgData name="Adam Raffe" userId="292ec816-03b4-4a04-ba5f-2241b387eaa1" providerId="ADAL" clId="{CA1A0C0E-A10A-461E-BB71-912C1DDFDCA1}" dt="2018-06-19T11:14:55.191" v="18" actId="2696"/>
          <pc:sldLayoutMkLst>
            <pc:docMk/>
            <pc:sldMasterMk cId="4059602932" sldId="2147484475"/>
            <pc:sldLayoutMk cId="2419038417" sldId="2147484491"/>
          </pc:sldLayoutMkLst>
        </pc:sldLayoutChg>
        <pc:sldLayoutChg chg="del">
          <pc:chgData name="Adam Raffe" userId="292ec816-03b4-4a04-ba5f-2241b387eaa1" providerId="ADAL" clId="{CA1A0C0E-A10A-461E-BB71-912C1DDFDCA1}" dt="2018-06-19T11:14:56.019" v="19" actId="2696"/>
          <pc:sldLayoutMkLst>
            <pc:docMk/>
            <pc:sldMasterMk cId="4059602932" sldId="2147484475"/>
            <pc:sldLayoutMk cId="2522771056" sldId="2147484492"/>
          </pc:sldLayoutMkLst>
        </pc:sldLayoutChg>
        <pc:sldLayoutChg chg="del">
          <pc:chgData name="Adam Raffe" userId="292ec816-03b4-4a04-ba5f-2241b387eaa1" providerId="ADAL" clId="{CA1A0C0E-A10A-461E-BB71-912C1DDFDCA1}" dt="2018-06-19T11:14:56.515" v="20" actId="2696"/>
          <pc:sldLayoutMkLst>
            <pc:docMk/>
            <pc:sldMasterMk cId="4059602932" sldId="2147484475"/>
            <pc:sldLayoutMk cId="3944110278" sldId="2147484493"/>
          </pc:sldLayoutMkLst>
        </pc:sldLayoutChg>
        <pc:sldLayoutChg chg="del">
          <pc:chgData name="Adam Raffe" userId="292ec816-03b4-4a04-ba5f-2241b387eaa1" providerId="ADAL" clId="{CA1A0C0E-A10A-461E-BB71-912C1DDFDCA1}" dt="2018-06-19T11:14:56.587" v="21" actId="2696"/>
          <pc:sldLayoutMkLst>
            <pc:docMk/>
            <pc:sldMasterMk cId="4059602932" sldId="2147484475"/>
            <pc:sldLayoutMk cId="1638112754" sldId="2147484494"/>
          </pc:sldLayoutMkLst>
        </pc:sldLayoutChg>
        <pc:sldLayoutChg chg="del">
          <pc:chgData name="Adam Raffe" userId="292ec816-03b4-4a04-ba5f-2241b387eaa1" providerId="ADAL" clId="{CA1A0C0E-A10A-461E-BB71-912C1DDFDCA1}" dt="2018-06-19T11:14:49.350" v="3" actId="2696"/>
          <pc:sldLayoutMkLst>
            <pc:docMk/>
            <pc:sldMasterMk cId="4059602932" sldId="2147484475"/>
            <pc:sldLayoutMk cId="338037600" sldId="2147484515"/>
          </pc:sldLayoutMkLst>
        </pc:sldLayoutChg>
      </pc:sldMasterChg>
      <pc:sldMasterChg chg="delSldLayout">
        <pc:chgData name="Adam Raffe" userId="292ec816-03b4-4a04-ba5f-2241b387eaa1" providerId="ADAL" clId="{CA1A0C0E-A10A-461E-BB71-912C1DDFDCA1}" dt="2018-06-19T11:14:59.811" v="37" actId="2696"/>
        <pc:sldMasterMkLst>
          <pc:docMk/>
          <pc:sldMasterMk cId="2005544715" sldId="2147484495"/>
        </pc:sldMasterMkLst>
        <pc:sldLayoutChg chg="del">
          <pc:chgData name="Adam Raffe" userId="292ec816-03b4-4a04-ba5f-2241b387eaa1" providerId="ADAL" clId="{CA1A0C0E-A10A-461E-BB71-912C1DDFDCA1}" dt="2018-06-19T11:14:58.668" v="23" actId="2696"/>
          <pc:sldLayoutMkLst>
            <pc:docMk/>
            <pc:sldMasterMk cId="2005544715" sldId="2147484495"/>
            <pc:sldLayoutMk cId="4098647911" sldId="2147484498"/>
          </pc:sldLayoutMkLst>
        </pc:sldLayoutChg>
        <pc:sldLayoutChg chg="del">
          <pc:chgData name="Adam Raffe" userId="292ec816-03b4-4a04-ba5f-2241b387eaa1" providerId="ADAL" clId="{CA1A0C0E-A10A-461E-BB71-912C1DDFDCA1}" dt="2018-06-19T11:14:59.159" v="24" actId="2696"/>
          <pc:sldLayoutMkLst>
            <pc:docMk/>
            <pc:sldMasterMk cId="2005544715" sldId="2147484495"/>
            <pc:sldLayoutMk cId="1395663203" sldId="2147484499"/>
          </pc:sldLayoutMkLst>
        </pc:sldLayoutChg>
        <pc:sldLayoutChg chg="del">
          <pc:chgData name="Adam Raffe" userId="292ec816-03b4-4a04-ba5f-2241b387eaa1" providerId="ADAL" clId="{CA1A0C0E-A10A-461E-BB71-912C1DDFDCA1}" dt="2018-06-19T11:14:59.209" v="25" actId="2696"/>
          <pc:sldLayoutMkLst>
            <pc:docMk/>
            <pc:sldMasterMk cId="2005544715" sldId="2147484495"/>
            <pc:sldLayoutMk cId="1617570247" sldId="2147484500"/>
          </pc:sldLayoutMkLst>
        </pc:sldLayoutChg>
        <pc:sldLayoutChg chg="del">
          <pc:chgData name="Adam Raffe" userId="292ec816-03b4-4a04-ba5f-2241b387eaa1" providerId="ADAL" clId="{CA1A0C0E-A10A-461E-BB71-912C1DDFDCA1}" dt="2018-06-19T11:14:59.278" v="26" actId="2696"/>
          <pc:sldLayoutMkLst>
            <pc:docMk/>
            <pc:sldMasterMk cId="2005544715" sldId="2147484495"/>
            <pc:sldLayoutMk cId="1712321570" sldId="2147484501"/>
          </pc:sldLayoutMkLst>
        </pc:sldLayoutChg>
        <pc:sldLayoutChg chg="del">
          <pc:chgData name="Adam Raffe" userId="292ec816-03b4-4a04-ba5f-2241b387eaa1" providerId="ADAL" clId="{CA1A0C0E-A10A-461E-BB71-912C1DDFDCA1}" dt="2018-06-19T11:14:59.348" v="27" actId="2696"/>
          <pc:sldLayoutMkLst>
            <pc:docMk/>
            <pc:sldMasterMk cId="2005544715" sldId="2147484495"/>
            <pc:sldLayoutMk cId="1954530601" sldId="2147484502"/>
          </pc:sldLayoutMkLst>
        </pc:sldLayoutChg>
        <pc:sldLayoutChg chg="del">
          <pc:chgData name="Adam Raffe" userId="292ec816-03b4-4a04-ba5f-2241b387eaa1" providerId="ADAL" clId="{CA1A0C0E-A10A-461E-BB71-912C1DDFDCA1}" dt="2018-06-19T11:14:59.436" v="28" actId="2696"/>
          <pc:sldLayoutMkLst>
            <pc:docMk/>
            <pc:sldMasterMk cId="2005544715" sldId="2147484495"/>
            <pc:sldLayoutMk cId="679650135" sldId="2147484503"/>
          </pc:sldLayoutMkLst>
        </pc:sldLayoutChg>
        <pc:sldLayoutChg chg="del">
          <pc:chgData name="Adam Raffe" userId="292ec816-03b4-4a04-ba5f-2241b387eaa1" providerId="ADAL" clId="{CA1A0C0E-A10A-461E-BB71-912C1DDFDCA1}" dt="2018-06-19T11:14:59.475" v="29" actId="2696"/>
          <pc:sldLayoutMkLst>
            <pc:docMk/>
            <pc:sldMasterMk cId="2005544715" sldId="2147484495"/>
            <pc:sldLayoutMk cId="681027781" sldId="2147484504"/>
          </pc:sldLayoutMkLst>
        </pc:sldLayoutChg>
        <pc:sldLayoutChg chg="del">
          <pc:chgData name="Adam Raffe" userId="292ec816-03b4-4a04-ba5f-2241b387eaa1" providerId="ADAL" clId="{CA1A0C0E-A10A-461E-BB71-912C1DDFDCA1}" dt="2018-06-19T11:14:59.527" v="30" actId="2696"/>
          <pc:sldLayoutMkLst>
            <pc:docMk/>
            <pc:sldMasterMk cId="2005544715" sldId="2147484495"/>
            <pc:sldLayoutMk cId="796245250" sldId="2147484505"/>
          </pc:sldLayoutMkLst>
        </pc:sldLayoutChg>
        <pc:sldLayoutChg chg="del">
          <pc:chgData name="Adam Raffe" userId="292ec816-03b4-4a04-ba5f-2241b387eaa1" providerId="ADAL" clId="{CA1A0C0E-A10A-461E-BB71-912C1DDFDCA1}" dt="2018-06-19T11:14:59.562" v="31" actId="2696"/>
          <pc:sldLayoutMkLst>
            <pc:docMk/>
            <pc:sldMasterMk cId="2005544715" sldId="2147484495"/>
            <pc:sldLayoutMk cId="3405076042" sldId="2147484506"/>
          </pc:sldLayoutMkLst>
        </pc:sldLayoutChg>
        <pc:sldLayoutChg chg="del">
          <pc:chgData name="Adam Raffe" userId="292ec816-03b4-4a04-ba5f-2241b387eaa1" providerId="ADAL" clId="{CA1A0C0E-A10A-461E-BB71-912C1DDFDCA1}" dt="2018-06-19T11:14:59.609" v="32" actId="2696"/>
          <pc:sldLayoutMkLst>
            <pc:docMk/>
            <pc:sldMasterMk cId="2005544715" sldId="2147484495"/>
            <pc:sldLayoutMk cId="2574406291" sldId="2147484507"/>
          </pc:sldLayoutMkLst>
        </pc:sldLayoutChg>
        <pc:sldLayoutChg chg="del">
          <pc:chgData name="Adam Raffe" userId="292ec816-03b4-4a04-ba5f-2241b387eaa1" providerId="ADAL" clId="{CA1A0C0E-A10A-461E-BB71-912C1DDFDCA1}" dt="2018-06-19T11:14:59.641" v="33" actId="2696"/>
          <pc:sldLayoutMkLst>
            <pc:docMk/>
            <pc:sldMasterMk cId="2005544715" sldId="2147484495"/>
            <pc:sldLayoutMk cId="1007454243" sldId="2147484508"/>
          </pc:sldLayoutMkLst>
        </pc:sldLayoutChg>
        <pc:sldLayoutChg chg="del">
          <pc:chgData name="Adam Raffe" userId="292ec816-03b4-4a04-ba5f-2241b387eaa1" providerId="ADAL" clId="{CA1A0C0E-A10A-461E-BB71-912C1DDFDCA1}" dt="2018-06-19T11:14:59.690" v="34" actId="2696"/>
          <pc:sldLayoutMkLst>
            <pc:docMk/>
            <pc:sldMasterMk cId="2005544715" sldId="2147484495"/>
            <pc:sldLayoutMk cId="2667155633" sldId="2147484509"/>
          </pc:sldLayoutMkLst>
        </pc:sldLayoutChg>
        <pc:sldLayoutChg chg="del">
          <pc:chgData name="Adam Raffe" userId="292ec816-03b4-4a04-ba5f-2241b387eaa1" providerId="ADAL" clId="{CA1A0C0E-A10A-461E-BB71-912C1DDFDCA1}" dt="2018-06-19T11:14:59.714" v="35" actId="2696"/>
          <pc:sldLayoutMkLst>
            <pc:docMk/>
            <pc:sldMasterMk cId="2005544715" sldId="2147484495"/>
            <pc:sldLayoutMk cId="2356420015" sldId="2147484510"/>
          </pc:sldLayoutMkLst>
        </pc:sldLayoutChg>
        <pc:sldLayoutChg chg="del">
          <pc:chgData name="Adam Raffe" userId="292ec816-03b4-4a04-ba5f-2241b387eaa1" providerId="ADAL" clId="{CA1A0C0E-A10A-461E-BB71-912C1DDFDCA1}" dt="2018-06-19T11:14:59.754" v="36" actId="2696"/>
          <pc:sldLayoutMkLst>
            <pc:docMk/>
            <pc:sldMasterMk cId="2005544715" sldId="2147484495"/>
            <pc:sldLayoutMk cId="2312058579" sldId="2147484511"/>
          </pc:sldLayoutMkLst>
        </pc:sldLayoutChg>
        <pc:sldLayoutChg chg="del">
          <pc:chgData name="Adam Raffe" userId="292ec816-03b4-4a04-ba5f-2241b387eaa1" providerId="ADAL" clId="{CA1A0C0E-A10A-461E-BB71-912C1DDFDCA1}" dt="2018-06-19T11:14:59.811" v="37" actId="2696"/>
          <pc:sldLayoutMkLst>
            <pc:docMk/>
            <pc:sldMasterMk cId="2005544715" sldId="2147484495"/>
            <pc:sldLayoutMk cId="561737675" sldId="2147484512"/>
          </pc:sldLayoutMkLst>
        </pc:sldLayoutChg>
        <pc:sldLayoutChg chg="del">
          <pc:chgData name="Adam Raffe" userId="292ec816-03b4-4a04-ba5f-2241b387eaa1" providerId="ADAL" clId="{CA1A0C0E-A10A-461E-BB71-912C1DDFDCA1}" dt="2018-06-19T11:14:58.423" v="22" actId="2696"/>
          <pc:sldLayoutMkLst>
            <pc:docMk/>
            <pc:sldMasterMk cId="2005544715" sldId="2147484495"/>
            <pc:sldLayoutMk cId="2829655578" sldId="2147484516"/>
          </pc:sldLayoutMkLst>
        </pc:sldLayoutChg>
      </pc:sldMasterChg>
      <pc:sldMasterChg chg="delSldLayout">
        <pc:chgData name="Adam Raffe" userId="292ec816-03b4-4a04-ba5f-2241b387eaa1" providerId="ADAL" clId="{CA1A0C0E-A10A-461E-BB71-912C1DDFDCA1}" dt="2018-06-19T11:15:10.580" v="49" actId="2696"/>
        <pc:sldMasterMkLst>
          <pc:docMk/>
          <pc:sldMasterMk cId="1516281864" sldId="2147484517"/>
        </pc:sldMasterMkLst>
        <pc:sldLayoutChg chg="del">
          <pc:chgData name="Adam Raffe" userId="292ec816-03b4-4a04-ba5f-2241b387eaa1" providerId="ADAL" clId="{CA1A0C0E-A10A-461E-BB71-912C1DDFDCA1}" dt="2018-06-19T11:15:03.458" v="38" actId="2696"/>
          <pc:sldLayoutMkLst>
            <pc:docMk/>
            <pc:sldMasterMk cId="1516281864" sldId="2147484517"/>
            <pc:sldLayoutMk cId="2146859962" sldId="2147484518"/>
          </pc:sldLayoutMkLst>
        </pc:sldLayoutChg>
        <pc:sldLayoutChg chg="del">
          <pc:chgData name="Adam Raffe" userId="292ec816-03b4-4a04-ba5f-2241b387eaa1" providerId="ADAL" clId="{CA1A0C0E-A10A-461E-BB71-912C1DDFDCA1}" dt="2018-06-19T11:15:03.923" v="39" actId="2696"/>
          <pc:sldLayoutMkLst>
            <pc:docMk/>
            <pc:sldMasterMk cId="1516281864" sldId="2147484517"/>
            <pc:sldLayoutMk cId="3301721314" sldId="2147484519"/>
          </pc:sldLayoutMkLst>
        </pc:sldLayoutChg>
        <pc:sldLayoutChg chg="del">
          <pc:chgData name="Adam Raffe" userId="292ec816-03b4-4a04-ba5f-2241b387eaa1" providerId="ADAL" clId="{CA1A0C0E-A10A-461E-BB71-912C1DDFDCA1}" dt="2018-06-19T11:15:04.021" v="40" actId="2696"/>
          <pc:sldLayoutMkLst>
            <pc:docMk/>
            <pc:sldMasterMk cId="1516281864" sldId="2147484517"/>
            <pc:sldLayoutMk cId="499716755" sldId="2147484520"/>
          </pc:sldLayoutMkLst>
        </pc:sldLayoutChg>
        <pc:sldLayoutChg chg="del">
          <pc:chgData name="Adam Raffe" userId="292ec816-03b4-4a04-ba5f-2241b387eaa1" providerId="ADAL" clId="{CA1A0C0E-A10A-461E-BB71-912C1DDFDCA1}" dt="2018-06-19T11:15:04.102" v="41" actId="2696"/>
          <pc:sldLayoutMkLst>
            <pc:docMk/>
            <pc:sldMasterMk cId="1516281864" sldId="2147484517"/>
            <pc:sldLayoutMk cId="3576201551" sldId="2147484521"/>
          </pc:sldLayoutMkLst>
        </pc:sldLayoutChg>
        <pc:sldLayoutChg chg="del">
          <pc:chgData name="Adam Raffe" userId="292ec816-03b4-4a04-ba5f-2241b387eaa1" providerId="ADAL" clId="{CA1A0C0E-A10A-461E-BB71-912C1DDFDCA1}" dt="2018-06-19T11:15:04.181" v="42" actId="2696"/>
          <pc:sldLayoutMkLst>
            <pc:docMk/>
            <pc:sldMasterMk cId="1516281864" sldId="2147484517"/>
            <pc:sldLayoutMk cId="3173376940" sldId="2147484522"/>
          </pc:sldLayoutMkLst>
        </pc:sldLayoutChg>
        <pc:sldLayoutChg chg="del">
          <pc:chgData name="Adam Raffe" userId="292ec816-03b4-4a04-ba5f-2241b387eaa1" providerId="ADAL" clId="{CA1A0C0E-A10A-461E-BB71-912C1DDFDCA1}" dt="2018-06-19T11:15:04.242" v="43" actId="2696"/>
          <pc:sldLayoutMkLst>
            <pc:docMk/>
            <pc:sldMasterMk cId="1516281864" sldId="2147484517"/>
            <pc:sldLayoutMk cId="3557985673" sldId="2147484523"/>
          </pc:sldLayoutMkLst>
        </pc:sldLayoutChg>
        <pc:sldLayoutChg chg="del">
          <pc:chgData name="Adam Raffe" userId="292ec816-03b4-4a04-ba5f-2241b387eaa1" providerId="ADAL" clId="{CA1A0C0E-A10A-461E-BB71-912C1DDFDCA1}" dt="2018-06-19T11:15:08.828" v="44" actId="2696"/>
          <pc:sldLayoutMkLst>
            <pc:docMk/>
            <pc:sldMasterMk cId="1516281864" sldId="2147484517"/>
            <pc:sldLayoutMk cId="3102056986" sldId="2147484533"/>
          </pc:sldLayoutMkLst>
        </pc:sldLayoutChg>
        <pc:sldLayoutChg chg="del">
          <pc:chgData name="Adam Raffe" userId="292ec816-03b4-4a04-ba5f-2241b387eaa1" providerId="ADAL" clId="{CA1A0C0E-A10A-461E-BB71-912C1DDFDCA1}" dt="2018-06-19T11:15:09.888" v="45" actId="2696"/>
          <pc:sldLayoutMkLst>
            <pc:docMk/>
            <pc:sldMasterMk cId="1516281864" sldId="2147484517"/>
            <pc:sldLayoutMk cId="24198143" sldId="2147484534"/>
          </pc:sldLayoutMkLst>
        </pc:sldLayoutChg>
        <pc:sldLayoutChg chg="del">
          <pc:chgData name="Adam Raffe" userId="292ec816-03b4-4a04-ba5f-2241b387eaa1" providerId="ADAL" clId="{CA1A0C0E-A10A-461E-BB71-912C1DDFDCA1}" dt="2018-06-19T11:15:10.397" v="46" actId="2696"/>
          <pc:sldLayoutMkLst>
            <pc:docMk/>
            <pc:sldMasterMk cId="1516281864" sldId="2147484517"/>
            <pc:sldLayoutMk cId="1944197907" sldId="2147484535"/>
          </pc:sldLayoutMkLst>
        </pc:sldLayoutChg>
        <pc:sldLayoutChg chg="del">
          <pc:chgData name="Adam Raffe" userId="292ec816-03b4-4a04-ba5f-2241b387eaa1" providerId="ADAL" clId="{CA1A0C0E-A10A-461E-BB71-912C1DDFDCA1}" dt="2018-06-19T11:15:10.449" v="47" actId="2696"/>
          <pc:sldLayoutMkLst>
            <pc:docMk/>
            <pc:sldMasterMk cId="1516281864" sldId="2147484517"/>
            <pc:sldLayoutMk cId="2032124246" sldId="2147484536"/>
          </pc:sldLayoutMkLst>
        </pc:sldLayoutChg>
        <pc:sldLayoutChg chg="del">
          <pc:chgData name="Adam Raffe" userId="292ec816-03b4-4a04-ba5f-2241b387eaa1" providerId="ADAL" clId="{CA1A0C0E-A10A-461E-BB71-912C1DDFDCA1}" dt="2018-06-19T11:15:10.507" v="48" actId="2696"/>
          <pc:sldLayoutMkLst>
            <pc:docMk/>
            <pc:sldMasterMk cId="1516281864" sldId="2147484517"/>
            <pc:sldLayoutMk cId="4139310171" sldId="2147484537"/>
          </pc:sldLayoutMkLst>
        </pc:sldLayoutChg>
        <pc:sldLayoutChg chg="del">
          <pc:chgData name="Adam Raffe" userId="292ec816-03b4-4a04-ba5f-2241b387eaa1" providerId="ADAL" clId="{CA1A0C0E-A10A-461E-BB71-912C1DDFDCA1}" dt="2018-06-19T11:15:10.580" v="49" actId="2696"/>
          <pc:sldLayoutMkLst>
            <pc:docMk/>
            <pc:sldMasterMk cId="1516281864" sldId="2147484517"/>
            <pc:sldLayoutMk cId="53058980" sldId="2147484538"/>
          </pc:sldLayoutMkLst>
        </pc:sldLayoutChg>
      </pc:sldMasterChg>
      <pc:sldMasterChg chg="delSldLayout">
        <pc:chgData name="Adam Raffe" userId="292ec816-03b4-4a04-ba5f-2241b387eaa1" providerId="ADAL" clId="{CA1A0C0E-A10A-461E-BB71-912C1DDFDCA1}" dt="2018-06-19T11:15:13.808" v="69" actId="2696"/>
        <pc:sldMasterMkLst>
          <pc:docMk/>
          <pc:sldMasterMk cId="3602518286" sldId="2147484539"/>
        </pc:sldMasterMkLst>
        <pc:sldLayoutChg chg="del">
          <pc:chgData name="Adam Raffe" userId="292ec816-03b4-4a04-ba5f-2241b387eaa1" providerId="ADAL" clId="{CA1A0C0E-A10A-461E-BB71-912C1DDFDCA1}" dt="2018-06-19T11:15:12.252" v="50" actId="2696"/>
          <pc:sldLayoutMkLst>
            <pc:docMk/>
            <pc:sldMasterMk cId="3602518286" sldId="2147484539"/>
            <pc:sldLayoutMk cId="3669399979" sldId="2147484540"/>
          </pc:sldLayoutMkLst>
        </pc:sldLayoutChg>
        <pc:sldLayoutChg chg="del">
          <pc:chgData name="Adam Raffe" userId="292ec816-03b4-4a04-ba5f-2241b387eaa1" providerId="ADAL" clId="{CA1A0C0E-A10A-461E-BB71-912C1DDFDCA1}" dt="2018-06-19T11:15:12.729" v="51" actId="2696"/>
          <pc:sldLayoutMkLst>
            <pc:docMk/>
            <pc:sldMasterMk cId="3602518286" sldId="2147484539"/>
            <pc:sldLayoutMk cId="920465619" sldId="2147484541"/>
          </pc:sldLayoutMkLst>
        </pc:sldLayoutChg>
        <pc:sldLayoutChg chg="del">
          <pc:chgData name="Adam Raffe" userId="292ec816-03b4-4a04-ba5f-2241b387eaa1" providerId="ADAL" clId="{CA1A0C0E-A10A-461E-BB71-912C1DDFDCA1}" dt="2018-06-19T11:15:12.784" v="52" actId="2696"/>
          <pc:sldLayoutMkLst>
            <pc:docMk/>
            <pc:sldMasterMk cId="3602518286" sldId="2147484539"/>
            <pc:sldLayoutMk cId="2336731256" sldId="2147484542"/>
          </pc:sldLayoutMkLst>
        </pc:sldLayoutChg>
        <pc:sldLayoutChg chg="del">
          <pc:chgData name="Adam Raffe" userId="292ec816-03b4-4a04-ba5f-2241b387eaa1" providerId="ADAL" clId="{CA1A0C0E-A10A-461E-BB71-912C1DDFDCA1}" dt="2018-06-19T11:15:12.858" v="53" actId="2696"/>
          <pc:sldLayoutMkLst>
            <pc:docMk/>
            <pc:sldMasterMk cId="3602518286" sldId="2147484539"/>
            <pc:sldLayoutMk cId="3306895192" sldId="2147484543"/>
          </pc:sldLayoutMkLst>
        </pc:sldLayoutChg>
        <pc:sldLayoutChg chg="del">
          <pc:chgData name="Adam Raffe" userId="292ec816-03b4-4a04-ba5f-2241b387eaa1" providerId="ADAL" clId="{CA1A0C0E-A10A-461E-BB71-912C1DDFDCA1}" dt="2018-06-19T11:15:12.912" v="54" actId="2696"/>
          <pc:sldLayoutMkLst>
            <pc:docMk/>
            <pc:sldMasterMk cId="3602518286" sldId="2147484539"/>
            <pc:sldLayoutMk cId="696060333" sldId="2147484544"/>
          </pc:sldLayoutMkLst>
        </pc:sldLayoutChg>
        <pc:sldLayoutChg chg="del">
          <pc:chgData name="Adam Raffe" userId="292ec816-03b4-4a04-ba5f-2241b387eaa1" providerId="ADAL" clId="{CA1A0C0E-A10A-461E-BB71-912C1DDFDCA1}" dt="2018-06-19T11:15:12.990" v="55" actId="2696"/>
          <pc:sldLayoutMkLst>
            <pc:docMk/>
            <pc:sldMasterMk cId="3602518286" sldId="2147484539"/>
            <pc:sldLayoutMk cId="2603021298" sldId="2147484545"/>
          </pc:sldLayoutMkLst>
        </pc:sldLayoutChg>
        <pc:sldLayoutChg chg="del">
          <pc:chgData name="Adam Raffe" userId="292ec816-03b4-4a04-ba5f-2241b387eaa1" providerId="ADAL" clId="{CA1A0C0E-A10A-461E-BB71-912C1DDFDCA1}" dt="2018-06-19T11:15:13.080" v="56" actId="2696"/>
          <pc:sldLayoutMkLst>
            <pc:docMk/>
            <pc:sldMasterMk cId="3602518286" sldId="2147484539"/>
            <pc:sldLayoutMk cId="4098273586" sldId="2147484546"/>
          </pc:sldLayoutMkLst>
        </pc:sldLayoutChg>
        <pc:sldLayoutChg chg="del">
          <pc:chgData name="Adam Raffe" userId="292ec816-03b4-4a04-ba5f-2241b387eaa1" providerId="ADAL" clId="{CA1A0C0E-A10A-461E-BB71-912C1DDFDCA1}" dt="2018-06-19T11:15:13.142" v="57" actId="2696"/>
          <pc:sldLayoutMkLst>
            <pc:docMk/>
            <pc:sldMasterMk cId="3602518286" sldId="2147484539"/>
            <pc:sldLayoutMk cId="1496820325" sldId="2147484547"/>
          </pc:sldLayoutMkLst>
        </pc:sldLayoutChg>
        <pc:sldLayoutChg chg="del">
          <pc:chgData name="Adam Raffe" userId="292ec816-03b4-4a04-ba5f-2241b387eaa1" providerId="ADAL" clId="{CA1A0C0E-A10A-461E-BB71-912C1DDFDCA1}" dt="2018-06-19T11:15:13.200" v="58" actId="2696"/>
          <pc:sldLayoutMkLst>
            <pc:docMk/>
            <pc:sldMasterMk cId="3602518286" sldId="2147484539"/>
            <pc:sldLayoutMk cId="3858154920" sldId="2147484548"/>
          </pc:sldLayoutMkLst>
        </pc:sldLayoutChg>
        <pc:sldLayoutChg chg="del">
          <pc:chgData name="Adam Raffe" userId="292ec816-03b4-4a04-ba5f-2241b387eaa1" providerId="ADAL" clId="{CA1A0C0E-A10A-461E-BB71-912C1DDFDCA1}" dt="2018-06-19T11:15:13.257" v="59" actId="2696"/>
          <pc:sldLayoutMkLst>
            <pc:docMk/>
            <pc:sldMasterMk cId="3602518286" sldId="2147484539"/>
            <pc:sldLayoutMk cId="2734758025" sldId="2147484549"/>
          </pc:sldLayoutMkLst>
        </pc:sldLayoutChg>
        <pc:sldLayoutChg chg="del">
          <pc:chgData name="Adam Raffe" userId="292ec816-03b4-4a04-ba5f-2241b387eaa1" providerId="ADAL" clId="{CA1A0C0E-A10A-461E-BB71-912C1DDFDCA1}" dt="2018-06-19T11:15:13.299" v="60" actId="2696"/>
          <pc:sldLayoutMkLst>
            <pc:docMk/>
            <pc:sldMasterMk cId="3602518286" sldId="2147484539"/>
            <pc:sldLayoutMk cId="3244082917" sldId="2147484550"/>
          </pc:sldLayoutMkLst>
        </pc:sldLayoutChg>
        <pc:sldLayoutChg chg="del">
          <pc:chgData name="Adam Raffe" userId="292ec816-03b4-4a04-ba5f-2241b387eaa1" providerId="ADAL" clId="{CA1A0C0E-A10A-461E-BB71-912C1DDFDCA1}" dt="2018-06-19T11:15:13.366" v="61" actId="2696"/>
          <pc:sldLayoutMkLst>
            <pc:docMk/>
            <pc:sldMasterMk cId="3602518286" sldId="2147484539"/>
            <pc:sldLayoutMk cId="2074260418" sldId="2147484551"/>
          </pc:sldLayoutMkLst>
        </pc:sldLayoutChg>
        <pc:sldLayoutChg chg="del">
          <pc:chgData name="Adam Raffe" userId="292ec816-03b4-4a04-ba5f-2241b387eaa1" providerId="ADAL" clId="{CA1A0C0E-A10A-461E-BB71-912C1DDFDCA1}" dt="2018-06-19T11:15:13.447" v="62" actId="2696"/>
          <pc:sldLayoutMkLst>
            <pc:docMk/>
            <pc:sldMasterMk cId="3602518286" sldId="2147484539"/>
            <pc:sldLayoutMk cId="773348163" sldId="2147484552"/>
          </pc:sldLayoutMkLst>
        </pc:sldLayoutChg>
        <pc:sldLayoutChg chg="del">
          <pc:chgData name="Adam Raffe" userId="292ec816-03b4-4a04-ba5f-2241b387eaa1" providerId="ADAL" clId="{CA1A0C0E-A10A-461E-BB71-912C1DDFDCA1}" dt="2018-06-19T11:15:13.497" v="63" actId="2696"/>
          <pc:sldLayoutMkLst>
            <pc:docMk/>
            <pc:sldMasterMk cId="3602518286" sldId="2147484539"/>
            <pc:sldLayoutMk cId="2331625071" sldId="2147484553"/>
          </pc:sldLayoutMkLst>
        </pc:sldLayoutChg>
        <pc:sldLayoutChg chg="del">
          <pc:chgData name="Adam Raffe" userId="292ec816-03b4-4a04-ba5f-2241b387eaa1" providerId="ADAL" clId="{CA1A0C0E-A10A-461E-BB71-912C1DDFDCA1}" dt="2018-06-19T11:15:13.534" v="64" actId="2696"/>
          <pc:sldLayoutMkLst>
            <pc:docMk/>
            <pc:sldMasterMk cId="3602518286" sldId="2147484539"/>
            <pc:sldLayoutMk cId="1551312194" sldId="2147484554"/>
          </pc:sldLayoutMkLst>
        </pc:sldLayoutChg>
        <pc:sldLayoutChg chg="del">
          <pc:chgData name="Adam Raffe" userId="292ec816-03b4-4a04-ba5f-2241b387eaa1" providerId="ADAL" clId="{CA1A0C0E-A10A-461E-BB71-912C1DDFDCA1}" dt="2018-06-19T11:15:13.587" v="65" actId="2696"/>
          <pc:sldLayoutMkLst>
            <pc:docMk/>
            <pc:sldMasterMk cId="3602518286" sldId="2147484539"/>
            <pc:sldLayoutMk cId="2701215284" sldId="2147484555"/>
          </pc:sldLayoutMkLst>
        </pc:sldLayoutChg>
        <pc:sldLayoutChg chg="del">
          <pc:chgData name="Adam Raffe" userId="292ec816-03b4-4a04-ba5f-2241b387eaa1" providerId="ADAL" clId="{CA1A0C0E-A10A-461E-BB71-912C1DDFDCA1}" dt="2018-06-19T11:15:13.627" v="66" actId="2696"/>
          <pc:sldLayoutMkLst>
            <pc:docMk/>
            <pc:sldMasterMk cId="3602518286" sldId="2147484539"/>
            <pc:sldLayoutMk cId="1613480930" sldId="2147484556"/>
          </pc:sldLayoutMkLst>
        </pc:sldLayoutChg>
        <pc:sldLayoutChg chg="del">
          <pc:chgData name="Adam Raffe" userId="292ec816-03b4-4a04-ba5f-2241b387eaa1" providerId="ADAL" clId="{CA1A0C0E-A10A-461E-BB71-912C1DDFDCA1}" dt="2018-06-19T11:15:13.700" v="67" actId="2696"/>
          <pc:sldLayoutMkLst>
            <pc:docMk/>
            <pc:sldMasterMk cId="3602518286" sldId="2147484539"/>
            <pc:sldLayoutMk cId="3832236547" sldId="2147484557"/>
          </pc:sldLayoutMkLst>
        </pc:sldLayoutChg>
        <pc:sldLayoutChg chg="del">
          <pc:chgData name="Adam Raffe" userId="292ec816-03b4-4a04-ba5f-2241b387eaa1" providerId="ADAL" clId="{CA1A0C0E-A10A-461E-BB71-912C1DDFDCA1}" dt="2018-06-19T11:15:13.758" v="68" actId="2696"/>
          <pc:sldLayoutMkLst>
            <pc:docMk/>
            <pc:sldMasterMk cId="3602518286" sldId="2147484539"/>
            <pc:sldLayoutMk cId="1600432343" sldId="2147484558"/>
          </pc:sldLayoutMkLst>
        </pc:sldLayoutChg>
        <pc:sldLayoutChg chg="del">
          <pc:chgData name="Adam Raffe" userId="292ec816-03b4-4a04-ba5f-2241b387eaa1" providerId="ADAL" clId="{CA1A0C0E-A10A-461E-BB71-912C1DDFDCA1}" dt="2018-06-19T11:15:13.808" v="69" actId="2696"/>
          <pc:sldLayoutMkLst>
            <pc:docMk/>
            <pc:sldMasterMk cId="3602518286" sldId="2147484539"/>
            <pc:sldLayoutMk cId="32130907" sldId="2147484559"/>
          </pc:sldLayoutMkLst>
        </pc:sldLayoutChg>
      </pc:sldMasterChg>
    </pc:docChg>
  </pc:docChgLst>
  <pc:docChgLst>
    <pc:chgData name="Adam Raffe" userId="292ec816-03b4-4a04-ba5f-2241b387eaa1" providerId="ADAL" clId="{6A3F25C1-568E-46F6-8C25-43D5A106AE6C}"/>
  </pc:docChgLst>
  <pc:docChgLst>
    <pc:chgData name="Adam Raffe" userId="292ec816-03b4-4a04-ba5f-2241b387eaa1" providerId="ADAL" clId="{603D17EE-BA2A-455E-B410-E6A7554454E0}"/>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6/19/2018 12:14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6/19/2018 12:08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Software Defined Networking</a:t>
            </a:r>
            <a:r>
              <a:rPr lang="en-US" dirty="0"/>
              <a:t> allows you to build whatever topologies you like in a flexible way, incorporating firewalls, load balancers, intrusion prevention and routing policy.</a:t>
            </a:r>
          </a:p>
          <a:p>
            <a:endParaRPr lang="en-US" dirty="0"/>
          </a:p>
          <a:p>
            <a:r>
              <a:rPr lang="en-US" b="1" dirty="0"/>
              <a:t>Encryption</a:t>
            </a:r>
            <a:r>
              <a:rPr lang="en-US" b="0" dirty="0"/>
              <a:t> allows you to isolate confidential info from the rest of the infrastructure, whether that data is at rest or in transit.</a:t>
            </a:r>
          </a:p>
          <a:p>
            <a:endParaRPr lang="en-US" b="0" dirty="0"/>
          </a:p>
          <a:p>
            <a:r>
              <a:rPr lang="en-US" b="1" dirty="0"/>
              <a:t>Identity </a:t>
            </a:r>
            <a:r>
              <a:rPr lang="en-US" b="0" dirty="0"/>
              <a:t>is the thing that governs access to all of your resources in a virtual DC, including compute, networking, data and applications</a:t>
            </a:r>
          </a:p>
          <a:p>
            <a:endParaRPr lang="en-US" b="0" dirty="0"/>
          </a:p>
          <a:p>
            <a:r>
              <a:rPr lang="en-US" b="1" dirty="0"/>
              <a:t>Compliance </a:t>
            </a:r>
            <a:r>
              <a:rPr lang="en-US" b="0" dirty="0"/>
              <a:t>in a virtual DC means taking advantage of monitoring, logging and reporting to ensure your systems are functioning as they should be and complying with the policies that you have.</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173823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107434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84664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19328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307238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605533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151837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943482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870524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899004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13133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097390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032335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you have a Network Operator role within your organization – that person is responsible for overseeing the operation of the virtual networks, or even just a single </a:t>
            </a:r>
            <a:r>
              <a:rPr lang="en-US" dirty="0" err="1"/>
              <a:t>VNet</a:t>
            </a:r>
            <a:r>
              <a:rPr lang="en-US" dirty="0"/>
              <a:t>. However that person has nothing to do with the operation of virtual machines, applications or other services within your environment. So you want to ensure that anyone with the Network Ops role has access to the networking aspects of the infrastructure, but no access to anywhere else.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6/19/2018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6066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you have a Network Operator role within your organization – that person is responsible for overseeing the operation of the virtual networks, or even just a single </a:t>
            </a:r>
            <a:r>
              <a:rPr lang="en-US" dirty="0" err="1"/>
              <a:t>VNet</a:t>
            </a:r>
            <a:r>
              <a:rPr lang="en-US" dirty="0"/>
              <a:t>. However that person has nothing to do with the operation of virtual machines, applications or other services within your environment. So you want to ensure that anyone with the Network Ops role has access to the networking aspects of the infrastructure, but no access to anywhere else.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657128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is essential for managing access to a virtual DC environment.</a:t>
            </a:r>
          </a:p>
          <a:p>
            <a:endParaRPr lang="en-US" dirty="0"/>
          </a:p>
          <a:p>
            <a:r>
              <a:rPr lang="en-US" dirty="0"/>
              <a:t>Azure AD roles are used to provide Role Based Access Control, used for controlling access to resources such as VMs, storage, databases and network</a:t>
            </a:r>
          </a:p>
          <a:p>
            <a:endParaRPr lang="en-US" dirty="0"/>
          </a:p>
          <a:p>
            <a:r>
              <a:rPr lang="en-US" dirty="0"/>
              <a:t>Multi-Factor authentication is an essential part of the identity puzzle and should be used in almost every case.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651625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be more granular with roles – for example, a set of roles that pertain to the common environment and a different set of roles that relate to the specific applications.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232702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Azure Security Centre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7791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is used to control what people can do, for example – I want to limit users to certain virtual machine sizes only, or I want to ensure users create resources within Azure ONLY when they apply a tag.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477271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607883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998615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6/19/2018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484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services in Azure can generate diagnostic logs – these can provide very rich data about what that resource is doing. The question is, what do we do with all that data?</a:t>
            </a:r>
          </a:p>
          <a:p>
            <a:endParaRPr lang="en-US" dirty="0"/>
          </a:p>
          <a:p>
            <a:r>
              <a:rPr lang="en-US" dirty="0"/>
              <a:t>Log analytics can help to collect, correlate, search and also act on that data that gets generated by your services.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377483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771126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332260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322609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3855912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52156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492243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567070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976755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041538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6/19/2018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50515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026325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6/19/2018 12:08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4529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6/19/2018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6728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916053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919741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56814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6/19/2018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626293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Picture 5"/>
          <p:cNvPicPr>
            <a:picLocks noChangeAspect="1"/>
          </p:cNvPicPr>
          <p:nvPr userDrawn="1"/>
        </p:nvPicPr>
        <p:blipFill>
          <a:blip r:embed="rId2"/>
          <a:stretch>
            <a:fillRect/>
          </a:stretch>
        </p:blipFill>
        <p:spPr bwMode="black">
          <a:xfrm>
            <a:off x="457200" y="6215283"/>
            <a:ext cx="1483418" cy="310896"/>
          </a:xfrm>
          <a:prstGeom prst="rect">
            <a:avLst/>
          </a:prstGeom>
        </p:spPr>
      </p:pic>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Picture 5"/>
          <p:cNvPicPr>
            <a:picLocks noChangeAspect="1"/>
          </p:cNvPicPr>
          <p:nvPr userDrawn="1"/>
        </p:nvPicPr>
        <p:blipFill>
          <a:blip r:embed="rId2"/>
          <a:stretch>
            <a:fillRect/>
          </a:stretch>
        </p:blipFill>
        <p:spPr bwMode="black">
          <a:xfrm>
            <a:off x="457200" y="6215283"/>
            <a:ext cx="1483418" cy="310896"/>
          </a:xfrm>
          <a:prstGeom prst="rect">
            <a:avLst/>
          </a:prstGeom>
        </p:spPr>
      </p:pic>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0" name="Picture 9" descr="A person sitting at a computer&#10;&#10;Description generated with high confidence">
            <a:extLst>
              <a:ext uri="{FF2B5EF4-FFF2-40B4-BE49-F238E27FC236}">
                <a16:creationId xmlns:a16="http://schemas.microsoft.com/office/drawing/2014/main" id="{FD7D7173-7C5A-4170-8E4E-DAC2A8292FA9}"/>
              </a:ext>
            </a:extLst>
          </p:cNvPr>
          <p:cNvPicPr>
            <a:picLocks noChangeAspect="1"/>
          </p:cNvPicPr>
          <p:nvPr userDrawn="1"/>
        </p:nvPicPr>
        <p:blipFill>
          <a:blip r:embed="rId2"/>
          <a:stretch>
            <a:fillRect/>
          </a:stretch>
        </p:blipFill>
        <p:spPr>
          <a:xfrm>
            <a:off x="882" y="0"/>
            <a:ext cx="12434711" cy="6994525"/>
          </a:xfrm>
          <a:prstGeom prst="rect">
            <a:avLst/>
          </a:prstGeom>
        </p:spPr>
      </p:pic>
      <p:sp>
        <p:nvSpPr>
          <p:cNvPr id="4" name="Rectangle 3"/>
          <p:cNvSpPr/>
          <p:nvPr userDrawn="1"/>
        </p:nvSpPr>
        <p:spPr bwMode="auto">
          <a:xfrm>
            <a:off x="274702" y="2119177"/>
            <a:ext cx="6400800"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pic>
        <p:nvPicPr>
          <p:cNvPr id="5" name="Picture 4"/>
          <p:cNvPicPr>
            <a:picLocks noChangeAspect="1"/>
          </p:cNvPicPr>
          <p:nvPr userDrawn="1"/>
        </p:nvPicPr>
        <p:blipFill>
          <a:blip r:embed="rId3"/>
          <a:stretch>
            <a:fillRect/>
          </a:stretch>
        </p:blipFill>
        <p:spPr bwMode="black">
          <a:xfrm>
            <a:off x="457200" y="6215283"/>
            <a:ext cx="1483418" cy="310896"/>
          </a:xfrm>
          <a:prstGeom prst="rect">
            <a:avLst/>
          </a:prstGeom>
        </p:spPr>
      </p:pic>
    </p:spTree>
    <p:extLst>
      <p:ext uri="{BB962C8B-B14F-4D97-AF65-F5344CB8AC3E}">
        <p14:creationId xmlns:p14="http://schemas.microsoft.com/office/powerpoint/2010/main" val="40901157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07521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49422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9099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07330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636633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18077075"/>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64007503"/>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793737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3" name="Group 2"/>
          <p:cNvGrpSpPr>
            <a:grpSpLocks noChangeAspect="1"/>
          </p:cNvGrpSpPr>
          <p:nvPr userDrawn="1"/>
        </p:nvGrpSpPr>
        <p:grpSpPr>
          <a:xfrm>
            <a:off x="9967236" y="4503091"/>
            <a:ext cx="1763401" cy="1857622"/>
            <a:chOff x="9819181" y="1183681"/>
            <a:chExt cx="2397215" cy="2525301"/>
          </a:xfrm>
        </p:grpSpPr>
        <p:grpSp>
          <p:nvGrpSpPr>
            <p:cNvPr id="4" name="Group 3"/>
            <p:cNvGrpSpPr/>
            <p:nvPr userDrawn="1"/>
          </p:nvGrpSpPr>
          <p:grpSpPr>
            <a:xfrm>
              <a:off x="9819181" y="2404867"/>
              <a:ext cx="2180110" cy="1304115"/>
              <a:chOff x="9819181" y="2404867"/>
              <a:chExt cx="2180110" cy="1304115"/>
            </a:xfrm>
          </p:grpSpPr>
          <p:sp>
            <p:nvSpPr>
              <p:cNvPr id="8" name="Freeform 100"/>
              <p:cNvSpPr>
                <a:spLocks/>
              </p:cNvSpPr>
              <p:nvPr/>
            </p:nvSpPr>
            <p:spPr bwMode="gray">
              <a:xfrm>
                <a:off x="9819181" y="2404867"/>
                <a:ext cx="2180110" cy="1304115"/>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01"/>
              <p:cNvSpPr>
                <a:spLocks/>
              </p:cNvSpPr>
              <p:nvPr/>
            </p:nvSpPr>
            <p:spPr bwMode="gray">
              <a:xfrm>
                <a:off x="9819181" y="2641978"/>
                <a:ext cx="1679540" cy="1067003"/>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p:cNvGrpSpPr/>
            <p:nvPr userDrawn="1"/>
          </p:nvGrpSpPr>
          <p:grpSpPr>
            <a:xfrm>
              <a:off x="11100633" y="1183681"/>
              <a:ext cx="1115763" cy="667436"/>
              <a:chOff x="11100633" y="1183681"/>
              <a:chExt cx="1115763" cy="667436"/>
            </a:xfrm>
          </p:grpSpPr>
          <p:sp>
            <p:nvSpPr>
              <p:cNvPr id="6" name="Freeform 100"/>
              <p:cNvSpPr>
                <a:spLocks noChangeAspect="1"/>
              </p:cNvSpPr>
              <p:nvPr userDrawn="1"/>
            </p:nvSpPr>
            <p:spPr bwMode="gray">
              <a:xfrm>
                <a:off x="11100633" y="1183681"/>
                <a:ext cx="1115763" cy="667436"/>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01"/>
              <p:cNvSpPr>
                <a:spLocks noChangeAspect="1"/>
              </p:cNvSpPr>
              <p:nvPr userDrawn="1"/>
            </p:nvSpPr>
            <p:spPr bwMode="gray">
              <a:xfrm>
                <a:off x="11100633" y="1305033"/>
                <a:ext cx="859575" cy="546084"/>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1628066769"/>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99841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bwMode="black">
          <a:xfrm>
            <a:off x="457200" y="6215283"/>
            <a:ext cx="1483418" cy="310896"/>
          </a:xfrm>
          <a:prstGeom prst="rect">
            <a:avLst/>
          </a:prstGeom>
        </p:spPr>
      </p:pic>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image" Target="../media/image1.emf"/><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image" Target="../media/image1.emf"/><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4.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73" r:id="rId2"/>
    <p:sldLayoutId id="2147484467"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256" r:id="rId13"/>
    <p:sldLayoutId id="2147484257" r:id="rId14"/>
    <p:sldLayoutId id="2147484260" r:id="rId15"/>
    <p:sldLayoutId id="2147484299" r:id="rId16"/>
  </p:sldLayoutIdLs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513" r:id="rId2"/>
    <p:sldLayoutId id="2147484514" r:id="rId3"/>
  </p:sldLayoutIdLs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16281864"/>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60" r:id="rId10"/>
  </p:sldLayoutIdLs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602518286"/>
      </p:ext>
    </p:extLst>
  </p:cSld>
  <p:clrMap bg1="lt1" tx1="dk1" bg2="lt2" tx2="dk2" accent1="accent1" accent2="accent2" accent3="accent3" accent4="accent4" accent5="accent5" accent6="accent6" hlink="hlink" folHlink="folHlink"/>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0.xml"/><Relationship Id="rId5" Type="http://schemas.openxmlformats.org/officeDocument/2006/relationships/image" Target="../media/image26.emf"/><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0.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8.emf"/><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705173"/>
            <a:ext cx="6400736" cy="1249289"/>
          </a:xfrm>
        </p:spPr>
        <p:txBody>
          <a:bodyPr/>
          <a:lstStyle/>
          <a:p>
            <a:r>
              <a:rPr lang="en-US" sz="4400" dirty="0"/>
              <a:t>Azure Virtual Data Centre Architecture</a:t>
            </a:r>
          </a:p>
        </p:txBody>
      </p:sp>
      <p:sp>
        <p:nvSpPr>
          <p:cNvPr id="3" name="Text Placeholder 2"/>
          <p:cNvSpPr>
            <a:spLocks noGrp="1"/>
          </p:cNvSpPr>
          <p:nvPr>
            <p:ph type="body" sz="quarter" idx="14"/>
          </p:nvPr>
        </p:nvSpPr>
        <p:spPr>
          <a:xfrm>
            <a:off x="274702" y="4289350"/>
            <a:ext cx="6402388" cy="720197"/>
          </a:xfrm>
        </p:spPr>
        <p:txBody>
          <a:bodyPr>
            <a:spAutoFit/>
          </a:bodyPr>
          <a:lstStyle/>
          <a:p>
            <a:pPr lvl="0"/>
            <a:r>
              <a:rPr lang="en-US" sz="1800" dirty="0"/>
              <a:t>Adam Raffe</a:t>
            </a:r>
          </a:p>
          <a:p>
            <a:pPr lvl="0"/>
            <a:r>
              <a:rPr lang="en-US" sz="1800" dirty="0">
                <a:latin typeface="+mn-lt"/>
              </a:rPr>
              <a:t>Cloud Solution Architect</a:t>
            </a:r>
          </a:p>
        </p:txBody>
      </p:sp>
    </p:spTree>
    <p:extLst>
      <p:ext uri="{BB962C8B-B14F-4D97-AF65-F5344CB8AC3E}">
        <p14:creationId xmlns:p14="http://schemas.microsoft.com/office/powerpoint/2010/main" val="114038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BFB171-5964-48F5-8FB0-912768787AC1}"/>
              </a:ext>
            </a:extLst>
          </p:cNvPr>
          <p:cNvPicPr>
            <a:picLocks noChangeAspect="1"/>
          </p:cNvPicPr>
          <p:nvPr/>
        </p:nvPicPr>
        <p:blipFill>
          <a:blip r:embed="rId3"/>
          <a:stretch>
            <a:fillRect/>
          </a:stretch>
        </p:blipFill>
        <p:spPr>
          <a:xfrm>
            <a:off x="3017837" y="1249362"/>
            <a:ext cx="6400800" cy="4495800"/>
          </a:xfrm>
          <a:prstGeom prst="rect">
            <a:avLst/>
          </a:prstGeom>
        </p:spPr>
      </p:pic>
    </p:spTree>
    <p:extLst>
      <p:ext uri="{BB962C8B-B14F-4D97-AF65-F5344CB8AC3E}">
        <p14:creationId xmlns:p14="http://schemas.microsoft.com/office/powerpoint/2010/main" val="3724423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A1DED0-6088-4CF4-BF90-5F229E0D7E2B}"/>
              </a:ext>
            </a:extLst>
          </p:cNvPr>
          <p:cNvSpPr/>
          <p:nvPr/>
        </p:nvSpPr>
        <p:spPr bwMode="auto">
          <a:xfrm>
            <a:off x="0" y="1769070"/>
            <a:ext cx="12436475" cy="792088"/>
          </a:xfrm>
          <a:prstGeom prst="rect">
            <a:avLst/>
          </a:prstGeom>
          <a:solidFill>
            <a:schemeClr val="accent4">
              <a:lumMod val="60000"/>
              <a:lumOff val="4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241573" y="1841078"/>
            <a:ext cx="11889564" cy="720080"/>
          </a:xfrm>
        </p:spPr>
        <p:txBody>
          <a:bodyPr/>
          <a:lstStyle/>
          <a:p>
            <a:pPr algn="ctr"/>
            <a:r>
              <a:rPr lang="en-US" sz="3600" dirty="0">
                <a:solidFill>
                  <a:schemeClr val="tx1"/>
                </a:solidFill>
              </a:rPr>
              <a:t>Migrating on-premises workloads into Azure</a:t>
            </a:r>
          </a:p>
        </p:txBody>
      </p:sp>
      <p:pic>
        <p:nvPicPr>
          <p:cNvPr id="49" name="Picture 2" descr="\\MAGNUM\Projects\Microsoft\Cloud Power FY12\Design\ICONS_PNG\Building.png">
            <a:extLst>
              <a:ext uri="{FF2B5EF4-FFF2-40B4-BE49-F238E27FC236}">
                <a16:creationId xmlns:a16="http://schemas.microsoft.com/office/drawing/2014/main" id="{FCAEA32A-6824-4300-A3E8-AE6812F02DB6}"/>
              </a:ext>
            </a:extLst>
          </p:cNvPr>
          <p:cNvPicPr>
            <a:picLocks noChangeAspect="1" noChangeArrowheads="1"/>
          </p:cNvPicPr>
          <p:nvPr/>
        </p:nvPicPr>
        <p:blipFill>
          <a:blip r:embed="rId3" cstate="print">
            <a:lum/>
          </a:blip>
          <a:srcRect/>
          <a:stretch>
            <a:fillRect/>
          </a:stretch>
        </p:blipFill>
        <p:spPr bwMode="auto">
          <a:xfrm>
            <a:off x="1105669" y="3356659"/>
            <a:ext cx="2756399" cy="2756399"/>
          </a:xfrm>
          <a:prstGeom prst="rect">
            <a:avLst/>
          </a:prstGeom>
          <a:noFill/>
        </p:spPr>
      </p:pic>
      <p:pic>
        <p:nvPicPr>
          <p:cNvPr id="50" name="Picture 49">
            <a:extLst>
              <a:ext uri="{FF2B5EF4-FFF2-40B4-BE49-F238E27FC236}">
                <a16:creationId xmlns:a16="http://schemas.microsoft.com/office/drawing/2014/main" id="{D5410BF9-1848-425C-877A-91C58096BB3E}"/>
              </a:ext>
            </a:extLst>
          </p:cNvPr>
          <p:cNvPicPr>
            <a:picLocks noChangeAspect="1"/>
          </p:cNvPicPr>
          <p:nvPr/>
        </p:nvPicPr>
        <p:blipFill>
          <a:blip r:embed="rId4"/>
          <a:stretch>
            <a:fillRect/>
          </a:stretch>
        </p:blipFill>
        <p:spPr>
          <a:xfrm>
            <a:off x="7370365" y="3281238"/>
            <a:ext cx="3848391" cy="2523693"/>
          </a:xfrm>
          <a:prstGeom prst="rect">
            <a:avLst/>
          </a:prstGeom>
        </p:spPr>
      </p:pic>
      <p:sp>
        <p:nvSpPr>
          <p:cNvPr id="51" name="TextBox 179">
            <a:extLst>
              <a:ext uri="{FF2B5EF4-FFF2-40B4-BE49-F238E27FC236}">
                <a16:creationId xmlns:a16="http://schemas.microsoft.com/office/drawing/2014/main" id="{3EA35DA6-1DF0-4F07-A643-8D9B1D1A4DF2}"/>
              </a:ext>
            </a:extLst>
          </p:cNvPr>
          <p:cNvSpPr txBox="1"/>
          <p:nvPr/>
        </p:nvSpPr>
        <p:spPr>
          <a:xfrm>
            <a:off x="7712208" y="4812429"/>
            <a:ext cx="3164706" cy="738327"/>
          </a:xfrm>
          <a:prstGeom prst="rect">
            <a:avLst/>
          </a:prstGeom>
          <a:noFill/>
          <a:ln>
            <a:noFill/>
          </a:ln>
        </p:spPr>
        <p:txBody>
          <a:bodyPr wrap="none" lIns="182750" tIns="146201" rIns="182750" bIns="146201" rtlCol="0">
            <a:spAutoFit/>
          </a:bodyPr>
          <a:lstStyle/>
          <a:p>
            <a:pPr algn="ctr" defTabSz="931298">
              <a:lnSpc>
                <a:spcPct val="90000"/>
              </a:lnSpc>
              <a:spcAft>
                <a:spcPts val="600"/>
              </a:spcAft>
            </a:pPr>
            <a:r>
              <a:rPr lang="en-US" sz="3199" kern="0" dirty="0">
                <a:solidFill>
                  <a:srgbClr val="FFFFFF"/>
                </a:solidFill>
              </a:rPr>
              <a:t>Microsoft Azure</a:t>
            </a:r>
          </a:p>
        </p:txBody>
      </p:sp>
      <p:sp>
        <p:nvSpPr>
          <p:cNvPr id="2" name="Arrow: Right 1">
            <a:extLst>
              <a:ext uri="{FF2B5EF4-FFF2-40B4-BE49-F238E27FC236}">
                <a16:creationId xmlns:a16="http://schemas.microsoft.com/office/drawing/2014/main" id="{058E3D49-1747-4520-90D7-AE05CD7E2454}"/>
              </a:ext>
            </a:extLst>
          </p:cNvPr>
          <p:cNvSpPr/>
          <p:nvPr/>
        </p:nvSpPr>
        <p:spPr bwMode="auto">
          <a:xfrm>
            <a:off x="4327831" y="4560401"/>
            <a:ext cx="2700691" cy="504056"/>
          </a:xfrm>
          <a:prstGeom prst="right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itle 16">
            <a:extLst>
              <a:ext uri="{FF2B5EF4-FFF2-40B4-BE49-F238E27FC236}">
                <a16:creationId xmlns:a16="http://schemas.microsoft.com/office/drawing/2014/main" id="{B7F1106D-87A1-48A8-894D-59AFA5A59ECB}"/>
              </a:ext>
            </a:extLst>
          </p:cNvPr>
          <p:cNvSpPr txBox="1">
            <a:spLocks/>
          </p:cNvSpPr>
          <p:nvPr/>
        </p:nvSpPr>
        <p:spPr>
          <a:xfrm>
            <a:off x="241573" y="400918"/>
            <a:ext cx="11889564" cy="72008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dirty="0"/>
              <a:t>How can VDCs help?</a:t>
            </a:r>
          </a:p>
        </p:txBody>
      </p:sp>
    </p:spTree>
    <p:extLst>
      <p:ext uri="{BB962C8B-B14F-4D97-AF65-F5344CB8AC3E}">
        <p14:creationId xmlns:p14="http://schemas.microsoft.com/office/powerpoint/2010/main" val="932214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A1DED0-6088-4CF4-BF90-5F229E0D7E2B}"/>
              </a:ext>
            </a:extLst>
          </p:cNvPr>
          <p:cNvSpPr/>
          <p:nvPr/>
        </p:nvSpPr>
        <p:spPr bwMode="auto">
          <a:xfrm>
            <a:off x="0" y="1769070"/>
            <a:ext cx="12436475" cy="792088"/>
          </a:xfrm>
          <a:prstGeom prst="rect">
            <a:avLst/>
          </a:prstGeom>
          <a:solidFill>
            <a:schemeClr val="accent4">
              <a:lumMod val="60000"/>
              <a:lumOff val="4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241573" y="1841078"/>
            <a:ext cx="11889564" cy="720080"/>
          </a:xfrm>
        </p:spPr>
        <p:txBody>
          <a:bodyPr/>
          <a:lstStyle/>
          <a:p>
            <a:pPr algn="ctr"/>
            <a:r>
              <a:rPr lang="en-US" sz="3200" dirty="0">
                <a:solidFill>
                  <a:schemeClr val="tx1"/>
                </a:solidFill>
              </a:rPr>
              <a:t>Implementing </a:t>
            </a:r>
            <a:r>
              <a:rPr lang="en-US" sz="3200" dirty="0" err="1">
                <a:solidFill>
                  <a:schemeClr val="tx1"/>
                </a:solidFill>
              </a:rPr>
              <a:t>centralised</a:t>
            </a:r>
            <a:r>
              <a:rPr lang="en-US" sz="3200" dirty="0">
                <a:solidFill>
                  <a:schemeClr val="tx1"/>
                </a:solidFill>
              </a:rPr>
              <a:t> security and access policies for workloads</a:t>
            </a:r>
          </a:p>
        </p:txBody>
      </p:sp>
      <p:sp>
        <p:nvSpPr>
          <p:cNvPr id="52" name="Title 16">
            <a:extLst>
              <a:ext uri="{FF2B5EF4-FFF2-40B4-BE49-F238E27FC236}">
                <a16:creationId xmlns:a16="http://schemas.microsoft.com/office/drawing/2014/main" id="{B7F1106D-87A1-48A8-894D-59AFA5A59ECB}"/>
              </a:ext>
            </a:extLst>
          </p:cNvPr>
          <p:cNvSpPr txBox="1">
            <a:spLocks/>
          </p:cNvSpPr>
          <p:nvPr/>
        </p:nvSpPr>
        <p:spPr>
          <a:xfrm>
            <a:off x="241573" y="400918"/>
            <a:ext cx="11889564" cy="72008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dirty="0"/>
              <a:t>How can VDCs help?</a:t>
            </a:r>
          </a:p>
        </p:txBody>
      </p:sp>
      <p:sp>
        <p:nvSpPr>
          <p:cNvPr id="9" name="Rectangle: Rounded Corners 8">
            <a:extLst>
              <a:ext uri="{FF2B5EF4-FFF2-40B4-BE49-F238E27FC236}">
                <a16:creationId xmlns:a16="http://schemas.microsoft.com/office/drawing/2014/main" id="{A5E5C68F-3C66-4DE0-9BBA-BAA90E1AE3A1}"/>
              </a:ext>
            </a:extLst>
          </p:cNvPr>
          <p:cNvSpPr/>
          <p:nvPr/>
        </p:nvSpPr>
        <p:spPr bwMode="auto">
          <a:xfrm>
            <a:off x="4130005" y="3497262"/>
            <a:ext cx="3674603"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F3E0471F-4216-4AA7-B784-6E3AB15D92B4}"/>
              </a:ext>
            </a:extLst>
          </p:cNvPr>
          <p:cNvSpPr txBox="1"/>
          <p:nvPr/>
        </p:nvSpPr>
        <p:spPr>
          <a:xfrm>
            <a:off x="4418037" y="3425254"/>
            <a:ext cx="3168352" cy="544765"/>
          </a:xfrm>
          <a:prstGeom prst="rect">
            <a:avLst/>
          </a:prstGeom>
          <a:noFill/>
        </p:spPr>
        <p:txBody>
          <a:bodyPr wrap="square" lIns="182880" tIns="146304" rIns="182880" bIns="146304" rtlCol="0">
            <a:spAutoFit/>
          </a:bodyPr>
          <a:lstStyle/>
          <a:p>
            <a:pPr algn="ctr">
              <a:lnSpc>
                <a:spcPct val="90000"/>
              </a:lnSpc>
              <a:spcAft>
                <a:spcPts val="600"/>
              </a:spcAft>
            </a:pPr>
            <a:r>
              <a:rPr lang="en-GB" dirty="0">
                <a:gradFill>
                  <a:gsLst>
                    <a:gs pos="2917">
                      <a:schemeClr val="tx1"/>
                    </a:gs>
                    <a:gs pos="30000">
                      <a:schemeClr val="tx1"/>
                    </a:gs>
                  </a:gsLst>
                  <a:lin ang="5400000" scaled="0"/>
                </a:gradFill>
              </a:rPr>
              <a:t>Centralised Infrastructure</a:t>
            </a:r>
          </a:p>
        </p:txBody>
      </p:sp>
      <p:sp>
        <p:nvSpPr>
          <p:cNvPr id="23" name="Rectangle: Rounded Corners 22">
            <a:extLst>
              <a:ext uri="{FF2B5EF4-FFF2-40B4-BE49-F238E27FC236}">
                <a16:creationId xmlns:a16="http://schemas.microsoft.com/office/drawing/2014/main" id="{233BEB77-D404-4093-95E2-6B2C11A130E1}"/>
              </a:ext>
            </a:extLst>
          </p:cNvPr>
          <p:cNvSpPr/>
          <p:nvPr/>
        </p:nvSpPr>
        <p:spPr bwMode="auto">
          <a:xfrm>
            <a:off x="4140203" y="4615335"/>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741767D6-08E9-4FF4-9B8F-E47F1B8632F7}"/>
              </a:ext>
            </a:extLst>
          </p:cNvPr>
          <p:cNvSpPr txBox="1"/>
          <p:nvPr/>
        </p:nvSpPr>
        <p:spPr>
          <a:xfrm>
            <a:off x="3831924" y="4557147"/>
            <a:ext cx="1530276"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Workloads</a:t>
            </a:r>
          </a:p>
        </p:txBody>
      </p:sp>
      <p:sp>
        <p:nvSpPr>
          <p:cNvPr id="25" name="Rectangle: Rounded Corners 24">
            <a:extLst>
              <a:ext uri="{FF2B5EF4-FFF2-40B4-BE49-F238E27FC236}">
                <a16:creationId xmlns:a16="http://schemas.microsoft.com/office/drawing/2014/main" id="{A95021E0-5702-43B7-97BE-BCEE7AF040A1}"/>
              </a:ext>
            </a:extLst>
          </p:cNvPr>
          <p:cNvSpPr/>
          <p:nvPr/>
        </p:nvSpPr>
        <p:spPr bwMode="auto">
          <a:xfrm>
            <a:off x="5543323" y="4622118"/>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7A41CF49-CDF3-4D9F-8900-E37D746798A6}"/>
              </a:ext>
            </a:extLst>
          </p:cNvPr>
          <p:cNvSpPr txBox="1"/>
          <p:nvPr/>
        </p:nvSpPr>
        <p:spPr>
          <a:xfrm>
            <a:off x="5235044" y="4563930"/>
            <a:ext cx="1530276"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Workloads</a:t>
            </a:r>
          </a:p>
        </p:txBody>
      </p:sp>
      <p:sp>
        <p:nvSpPr>
          <p:cNvPr id="27" name="Rectangle: Rounded Corners 26">
            <a:extLst>
              <a:ext uri="{FF2B5EF4-FFF2-40B4-BE49-F238E27FC236}">
                <a16:creationId xmlns:a16="http://schemas.microsoft.com/office/drawing/2014/main" id="{D4E83E10-8222-4521-8AE4-BDF26CF07B7C}"/>
              </a:ext>
            </a:extLst>
          </p:cNvPr>
          <p:cNvSpPr/>
          <p:nvPr/>
        </p:nvSpPr>
        <p:spPr bwMode="auto">
          <a:xfrm>
            <a:off x="6886556" y="4615335"/>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D9F26FB2-9119-4FB6-BA98-37002FD8B783}"/>
              </a:ext>
            </a:extLst>
          </p:cNvPr>
          <p:cNvSpPr txBox="1"/>
          <p:nvPr/>
        </p:nvSpPr>
        <p:spPr>
          <a:xfrm>
            <a:off x="6578277" y="4557147"/>
            <a:ext cx="1530276"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Workloads</a:t>
            </a:r>
          </a:p>
        </p:txBody>
      </p:sp>
      <p:sp>
        <p:nvSpPr>
          <p:cNvPr id="29" name="Rectangle: Rounded Corners 28">
            <a:extLst>
              <a:ext uri="{FF2B5EF4-FFF2-40B4-BE49-F238E27FC236}">
                <a16:creationId xmlns:a16="http://schemas.microsoft.com/office/drawing/2014/main" id="{56616728-8209-44EF-9D7F-AD980359B2CE}"/>
              </a:ext>
            </a:extLst>
          </p:cNvPr>
          <p:cNvSpPr/>
          <p:nvPr/>
        </p:nvSpPr>
        <p:spPr bwMode="auto">
          <a:xfrm>
            <a:off x="3911786" y="3394291"/>
            <a:ext cx="5402795" cy="575727"/>
          </a:xfrm>
          <a:prstGeom prst="round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C96B8A9B-4C65-4E71-99DA-44363CF9443B}"/>
              </a:ext>
            </a:extLst>
          </p:cNvPr>
          <p:cNvSpPr/>
          <p:nvPr/>
        </p:nvSpPr>
        <p:spPr bwMode="auto">
          <a:xfrm>
            <a:off x="4057996" y="4511703"/>
            <a:ext cx="1080121" cy="1361823"/>
          </a:xfrm>
          <a:prstGeom prst="round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BD058BBC-5608-4F2D-B70E-DE3477188797}"/>
              </a:ext>
            </a:extLst>
          </p:cNvPr>
          <p:cNvSpPr/>
          <p:nvPr/>
        </p:nvSpPr>
        <p:spPr bwMode="auto">
          <a:xfrm>
            <a:off x="5460121" y="4510277"/>
            <a:ext cx="1080121" cy="1361823"/>
          </a:xfrm>
          <a:prstGeom prst="round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5BF0CD3E-0F67-40F1-9255-F557755CDB67}"/>
              </a:ext>
            </a:extLst>
          </p:cNvPr>
          <p:cNvSpPr/>
          <p:nvPr/>
        </p:nvSpPr>
        <p:spPr bwMode="auto">
          <a:xfrm>
            <a:off x="6803354" y="4510276"/>
            <a:ext cx="1080121" cy="1361823"/>
          </a:xfrm>
          <a:prstGeom prst="round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51FD1770-E815-4137-9666-677B6693FD98}"/>
              </a:ext>
            </a:extLst>
          </p:cNvPr>
          <p:cNvSpPr txBox="1"/>
          <p:nvPr/>
        </p:nvSpPr>
        <p:spPr>
          <a:xfrm>
            <a:off x="7748336" y="3452953"/>
            <a:ext cx="1772557"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solidFill>
                  <a:srgbClr val="FF0000"/>
                </a:solidFill>
              </a:rPr>
              <a:t>Infra policy</a:t>
            </a:r>
          </a:p>
        </p:txBody>
      </p:sp>
      <p:pic>
        <p:nvPicPr>
          <p:cNvPr id="34" name="Picture 5" descr="\\MAGNUM\Projects\Microsoft\Cloud Power FY12\Design\ICONS_PNG\Consistent_Development_and_Deployment_Platform.png">
            <a:extLst>
              <a:ext uri="{FF2B5EF4-FFF2-40B4-BE49-F238E27FC236}">
                <a16:creationId xmlns:a16="http://schemas.microsoft.com/office/drawing/2014/main" id="{48F78399-9E1E-405E-81DD-4B79422D1F13}"/>
              </a:ext>
            </a:extLst>
          </p:cNvPr>
          <p:cNvPicPr>
            <a:picLocks noChangeAspect="1" noChangeArrowheads="1"/>
          </p:cNvPicPr>
          <p:nvPr/>
        </p:nvPicPr>
        <p:blipFill>
          <a:blip r:embed="rId3" cstate="print">
            <a:lum/>
          </a:blip>
          <a:stretch>
            <a:fillRect/>
          </a:stretch>
        </p:blipFill>
        <p:spPr bwMode="auto">
          <a:xfrm>
            <a:off x="9034768" y="3018814"/>
            <a:ext cx="648072" cy="648072"/>
          </a:xfrm>
          <a:prstGeom prst="rect">
            <a:avLst/>
          </a:prstGeom>
          <a:noFill/>
        </p:spPr>
      </p:pic>
      <p:sp>
        <p:nvSpPr>
          <p:cNvPr id="35" name="TextBox 34">
            <a:extLst>
              <a:ext uri="{FF2B5EF4-FFF2-40B4-BE49-F238E27FC236}">
                <a16:creationId xmlns:a16="http://schemas.microsoft.com/office/drawing/2014/main" id="{B1F9543C-2429-4F4E-AB56-CE1B8E8CB6BF}"/>
              </a:ext>
            </a:extLst>
          </p:cNvPr>
          <p:cNvSpPr txBox="1"/>
          <p:nvPr/>
        </p:nvSpPr>
        <p:spPr>
          <a:xfrm>
            <a:off x="3710783" y="5100165"/>
            <a:ext cx="1772557"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solidFill>
                  <a:srgbClr val="FF0000"/>
                </a:solidFill>
              </a:rPr>
              <a:t>App policy</a:t>
            </a:r>
          </a:p>
        </p:txBody>
      </p:sp>
      <p:pic>
        <p:nvPicPr>
          <p:cNvPr id="36" name="Picture 5" descr="\\MAGNUM\Projects\Microsoft\Cloud Power FY12\Design\ICONS_PNG\Consistent_Development_and_Deployment_Platform.png">
            <a:extLst>
              <a:ext uri="{FF2B5EF4-FFF2-40B4-BE49-F238E27FC236}">
                <a16:creationId xmlns:a16="http://schemas.microsoft.com/office/drawing/2014/main" id="{03AAE88C-DD2C-4C56-A0B4-C81DFA2E2F89}"/>
              </a:ext>
            </a:extLst>
          </p:cNvPr>
          <p:cNvPicPr>
            <a:picLocks noChangeAspect="1" noChangeArrowheads="1"/>
          </p:cNvPicPr>
          <p:nvPr/>
        </p:nvPicPr>
        <p:blipFill>
          <a:blip r:embed="rId3" cstate="print">
            <a:lum/>
          </a:blip>
          <a:stretch>
            <a:fillRect/>
          </a:stretch>
        </p:blipFill>
        <p:spPr bwMode="auto">
          <a:xfrm>
            <a:off x="3765813" y="5406779"/>
            <a:ext cx="648072" cy="648072"/>
          </a:xfrm>
          <a:prstGeom prst="rect">
            <a:avLst/>
          </a:prstGeom>
          <a:noFill/>
        </p:spPr>
      </p:pic>
      <p:pic>
        <p:nvPicPr>
          <p:cNvPr id="37" name="Picture 5" descr="\\MAGNUM\Projects\Microsoft\Cloud Power FY12\Design\ICONS_PNG\Consistent_Development_and_Deployment_Platform.png">
            <a:extLst>
              <a:ext uri="{FF2B5EF4-FFF2-40B4-BE49-F238E27FC236}">
                <a16:creationId xmlns:a16="http://schemas.microsoft.com/office/drawing/2014/main" id="{AA736694-14E6-4D94-B18D-60F6265C5107}"/>
              </a:ext>
            </a:extLst>
          </p:cNvPr>
          <p:cNvPicPr>
            <a:picLocks noChangeAspect="1" noChangeArrowheads="1"/>
          </p:cNvPicPr>
          <p:nvPr/>
        </p:nvPicPr>
        <p:blipFill>
          <a:blip r:embed="rId3" cstate="print">
            <a:lum/>
          </a:blip>
          <a:stretch>
            <a:fillRect/>
          </a:stretch>
        </p:blipFill>
        <p:spPr bwMode="auto">
          <a:xfrm>
            <a:off x="5172183" y="5406779"/>
            <a:ext cx="648072" cy="648072"/>
          </a:xfrm>
          <a:prstGeom prst="rect">
            <a:avLst/>
          </a:prstGeom>
          <a:noFill/>
        </p:spPr>
      </p:pic>
      <p:pic>
        <p:nvPicPr>
          <p:cNvPr id="38" name="Picture 5" descr="\\MAGNUM\Projects\Microsoft\Cloud Power FY12\Design\ICONS_PNG\Consistent_Development_and_Deployment_Platform.png">
            <a:extLst>
              <a:ext uri="{FF2B5EF4-FFF2-40B4-BE49-F238E27FC236}">
                <a16:creationId xmlns:a16="http://schemas.microsoft.com/office/drawing/2014/main" id="{9BDEBBC4-5908-4BAC-B55F-D75626F76768}"/>
              </a:ext>
            </a:extLst>
          </p:cNvPr>
          <p:cNvPicPr>
            <a:picLocks noChangeAspect="1" noChangeArrowheads="1"/>
          </p:cNvPicPr>
          <p:nvPr/>
        </p:nvPicPr>
        <p:blipFill>
          <a:blip r:embed="rId3" cstate="print">
            <a:lum/>
          </a:blip>
          <a:stretch>
            <a:fillRect/>
          </a:stretch>
        </p:blipFill>
        <p:spPr bwMode="auto">
          <a:xfrm>
            <a:off x="6507488" y="5406779"/>
            <a:ext cx="648072" cy="648072"/>
          </a:xfrm>
          <a:prstGeom prst="rect">
            <a:avLst/>
          </a:prstGeom>
          <a:noFill/>
        </p:spPr>
      </p:pic>
      <p:sp>
        <p:nvSpPr>
          <p:cNvPr id="39" name="TextBox 38">
            <a:extLst>
              <a:ext uri="{FF2B5EF4-FFF2-40B4-BE49-F238E27FC236}">
                <a16:creationId xmlns:a16="http://schemas.microsoft.com/office/drawing/2014/main" id="{D04FFAA2-19EC-48E2-9E73-4E85538FB342}"/>
              </a:ext>
            </a:extLst>
          </p:cNvPr>
          <p:cNvSpPr txBox="1"/>
          <p:nvPr/>
        </p:nvSpPr>
        <p:spPr>
          <a:xfrm>
            <a:off x="5113902" y="5088143"/>
            <a:ext cx="1772557"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solidFill>
                  <a:srgbClr val="FF0000"/>
                </a:solidFill>
              </a:rPr>
              <a:t>App policy</a:t>
            </a:r>
          </a:p>
        </p:txBody>
      </p:sp>
      <p:sp>
        <p:nvSpPr>
          <p:cNvPr id="40" name="TextBox 39">
            <a:extLst>
              <a:ext uri="{FF2B5EF4-FFF2-40B4-BE49-F238E27FC236}">
                <a16:creationId xmlns:a16="http://schemas.microsoft.com/office/drawing/2014/main" id="{CFC36670-EEDE-4733-A68E-B4B83EA2A3E0}"/>
              </a:ext>
            </a:extLst>
          </p:cNvPr>
          <p:cNvSpPr txBox="1"/>
          <p:nvPr/>
        </p:nvSpPr>
        <p:spPr>
          <a:xfrm>
            <a:off x="6457135" y="5088142"/>
            <a:ext cx="1772557"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solidFill>
                  <a:srgbClr val="FF0000"/>
                </a:solidFill>
              </a:rPr>
              <a:t>App policy</a:t>
            </a:r>
          </a:p>
        </p:txBody>
      </p:sp>
    </p:spTree>
    <p:extLst>
      <p:ext uri="{BB962C8B-B14F-4D97-AF65-F5344CB8AC3E}">
        <p14:creationId xmlns:p14="http://schemas.microsoft.com/office/powerpoint/2010/main" val="3115090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A1DED0-6088-4CF4-BF90-5F229E0D7E2B}"/>
              </a:ext>
            </a:extLst>
          </p:cNvPr>
          <p:cNvSpPr/>
          <p:nvPr/>
        </p:nvSpPr>
        <p:spPr bwMode="auto">
          <a:xfrm>
            <a:off x="0" y="1769070"/>
            <a:ext cx="12436475" cy="792088"/>
          </a:xfrm>
          <a:prstGeom prst="rect">
            <a:avLst/>
          </a:prstGeom>
          <a:solidFill>
            <a:schemeClr val="accent4">
              <a:lumMod val="60000"/>
              <a:lumOff val="4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241573" y="1841078"/>
            <a:ext cx="11889564" cy="720080"/>
          </a:xfrm>
        </p:spPr>
        <p:txBody>
          <a:bodyPr/>
          <a:lstStyle/>
          <a:p>
            <a:pPr algn="ctr"/>
            <a:r>
              <a:rPr lang="en-US" sz="3200" dirty="0">
                <a:solidFill>
                  <a:schemeClr val="tx1"/>
                </a:solidFill>
              </a:rPr>
              <a:t>Mix DevOps and </a:t>
            </a:r>
            <a:r>
              <a:rPr lang="en-US" sz="3200" dirty="0" err="1">
                <a:solidFill>
                  <a:schemeClr val="tx1"/>
                </a:solidFill>
              </a:rPr>
              <a:t>centralised</a:t>
            </a:r>
            <a:r>
              <a:rPr lang="en-US" sz="3200" dirty="0">
                <a:solidFill>
                  <a:schemeClr val="tx1"/>
                </a:solidFill>
              </a:rPr>
              <a:t> IT</a:t>
            </a:r>
          </a:p>
        </p:txBody>
      </p:sp>
      <p:sp>
        <p:nvSpPr>
          <p:cNvPr id="52" name="Title 16">
            <a:extLst>
              <a:ext uri="{FF2B5EF4-FFF2-40B4-BE49-F238E27FC236}">
                <a16:creationId xmlns:a16="http://schemas.microsoft.com/office/drawing/2014/main" id="{B7F1106D-87A1-48A8-894D-59AFA5A59ECB}"/>
              </a:ext>
            </a:extLst>
          </p:cNvPr>
          <p:cNvSpPr txBox="1">
            <a:spLocks/>
          </p:cNvSpPr>
          <p:nvPr/>
        </p:nvSpPr>
        <p:spPr>
          <a:xfrm>
            <a:off x="241573" y="400918"/>
            <a:ext cx="11889564" cy="72008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dirty="0"/>
              <a:t>How can VDCs help?</a:t>
            </a:r>
          </a:p>
        </p:txBody>
      </p:sp>
      <p:pic>
        <p:nvPicPr>
          <p:cNvPr id="1026" name="Picture 2" descr="Image result for devops">
            <a:extLst>
              <a:ext uri="{FF2B5EF4-FFF2-40B4-BE49-F238E27FC236}">
                <a16:creationId xmlns:a16="http://schemas.microsoft.com/office/drawing/2014/main" id="{53DF1B13-1D8F-4AB0-A5EF-C21DF011B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725" y="3799408"/>
            <a:ext cx="2963292" cy="1800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6EDE292-3FD0-4802-8A27-A82A9ABA3B78}"/>
              </a:ext>
            </a:extLst>
          </p:cNvPr>
          <p:cNvSpPr/>
          <p:nvPr/>
        </p:nvSpPr>
        <p:spPr>
          <a:xfrm>
            <a:off x="5495300" y="3345187"/>
            <a:ext cx="1382110" cy="2246769"/>
          </a:xfrm>
          <a:prstGeom prst="rect">
            <a:avLst/>
          </a:prstGeom>
        </p:spPr>
        <p:txBody>
          <a:bodyPr wrap="none">
            <a:spAutoFit/>
          </a:bodyPr>
          <a:lstStyle/>
          <a:p>
            <a:r>
              <a:rPr lang="en-GB" sz="14000" dirty="0"/>
              <a:t>+</a:t>
            </a:r>
          </a:p>
        </p:txBody>
      </p:sp>
      <p:pic>
        <p:nvPicPr>
          <p:cNvPr id="1030" name="Picture 6" descr="Image result for centralized IT">
            <a:extLst>
              <a:ext uri="{FF2B5EF4-FFF2-40B4-BE49-F238E27FC236}">
                <a16:creationId xmlns:a16="http://schemas.microsoft.com/office/drawing/2014/main" id="{F23B61B2-B112-49D7-93C7-7CD0C84AF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2373" y="3569270"/>
            <a:ext cx="4073501" cy="2496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701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EGO, toy, sky, indoor&#10;&#10;Description generated with very high confidence">
            <a:extLst>
              <a:ext uri="{FF2B5EF4-FFF2-40B4-BE49-F238E27FC236}">
                <a16:creationId xmlns:a16="http://schemas.microsoft.com/office/drawing/2014/main" id="{C8F1A91C-6952-4DD5-A9FE-BCC76057EEA9}"/>
              </a:ext>
            </a:extLst>
          </p:cNvPr>
          <p:cNvPicPr>
            <a:picLocks noChangeAspect="1"/>
          </p:cNvPicPr>
          <p:nvPr/>
        </p:nvPicPr>
        <p:blipFill>
          <a:blip r:embed="rId3"/>
          <a:stretch>
            <a:fillRect/>
          </a:stretch>
        </p:blipFill>
        <p:spPr>
          <a:xfrm>
            <a:off x="0" y="0"/>
            <a:ext cx="12436475" cy="6994525"/>
          </a:xfrm>
          <a:prstGeom prst="rect">
            <a:avLst/>
          </a:prstGeom>
        </p:spPr>
      </p:pic>
      <p:sp>
        <p:nvSpPr>
          <p:cNvPr id="12" name="Title 16">
            <a:extLst>
              <a:ext uri="{FF2B5EF4-FFF2-40B4-BE49-F238E27FC236}">
                <a16:creationId xmlns:a16="http://schemas.microsoft.com/office/drawing/2014/main" id="{F18B6166-7091-4CF3-B8CD-CC897546EA99}"/>
              </a:ext>
            </a:extLst>
          </p:cNvPr>
          <p:cNvSpPr>
            <a:spLocks noGrp="1"/>
          </p:cNvSpPr>
          <p:nvPr>
            <p:ph type="title"/>
          </p:nvPr>
        </p:nvSpPr>
        <p:spPr>
          <a:xfrm>
            <a:off x="457597" y="1481038"/>
            <a:ext cx="6048672" cy="1728192"/>
          </a:xfrm>
        </p:spPr>
        <p:txBody>
          <a:bodyPr/>
          <a:lstStyle/>
          <a:p>
            <a:pPr algn="ctr"/>
            <a:r>
              <a:rPr lang="en-US" sz="6000" dirty="0"/>
              <a:t>VDC Network Infrastructure</a:t>
            </a:r>
          </a:p>
        </p:txBody>
      </p:sp>
    </p:spTree>
    <p:extLst>
      <p:ext uri="{BB962C8B-B14F-4D97-AF65-F5344CB8AC3E}">
        <p14:creationId xmlns:p14="http://schemas.microsoft.com/office/powerpoint/2010/main" val="87656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256902"/>
            <a:ext cx="11889564" cy="720080"/>
          </a:xfrm>
        </p:spPr>
        <p:txBody>
          <a:bodyPr/>
          <a:lstStyle/>
          <a:p>
            <a:pPr algn="ctr"/>
            <a:r>
              <a:rPr lang="en-US" sz="4400" dirty="0"/>
              <a:t>Network Infrastructure</a:t>
            </a:r>
          </a:p>
        </p:txBody>
      </p:sp>
      <p:pic>
        <p:nvPicPr>
          <p:cNvPr id="3" name="Picture 2">
            <a:extLst>
              <a:ext uri="{FF2B5EF4-FFF2-40B4-BE49-F238E27FC236}">
                <a16:creationId xmlns:a16="http://schemas.microsoft.com/office/drawing/2014/main" id="{36798FCC-CA34-474C-87C6-455B518A8BE4}"/>
              </a:ext>
            </a:extLst>
          </p:cNvPr>
          <p:cNvPicPr>
            <a:picLocks noChangeAspect="1"/>
          </p:cNvPicPr>
          <p:nvPr/>
        </p:nvPicPr>
        <p:blipFill>
          <a:blip r:embed="rId3"/>
          <a:stretch>
            <a:fillRect/>
          </a:stretch>
        </p:blipFill>
        <p:spPr>
          <a:xfrm>
            <a:off x="1825749" y="1265014"/>
            <a:ext cx="8212506" cy="5597176"/>
          </a:xfrm>
          <a:prstGeom prst="rect">
            <a:avLst/>
          </a:prstGeom>
        </p:spPr>
      </p:pic>
    </p:spTree>
    <p:extLst>
      <p:ext uri="{BB962C8B-B14F-4D97-AF65-F5344CB8AC3E}">
        <p14:creationId xmlns:p14="http://schemas.microsoft.com/office/powerpoint/2010/main" val="2277310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256902"/>
            <a:ext cx="11889564" cy="720080"/>
          </a:xfrm>
        </p:spPr>
        <p:txBody>
          <a:bodyPr/>
          <a:lstStyle/>
          <a:p>
            <a:pPr algn="ctr"/>
            <a:r>
              <a:rPr lang="en-US" sz="4400" dirty="0"/>
              <a:t>Network Infrastructure</a:t>
            </a:r>
          </a:p>
        </p:txBody>
      </p:sp>
      <p:pic>
        <p:nvPicPr>
          <p:cNvPr id="3" name="Picture 2">
            <a:extLst>
              <a:ext uri="{FF2B5EF4-FFF2-40B4-BE49-F238E27FC236}">
                <a16:creationId xmlns:a16="http://schemas.microsoft.com/office/drawing/2014/main" id="{36798FCC-CA34-474C-87C6-455B518A8BE4}"/>
              </a:ext>
            </a:extLst>
          </p:cNvPr>
          <p:cNvPicPr>
            <a:picLocks noChangeAspect="1"/>
          </p:cNvPicPr>
          <p:nvPr/>
        </p:nvPicPr>
        <p:blipFill>
          <a:blip r:embed="rId3"/>
          <a:stretch>
            <a:fillRect/>
          </a:stretch>
        </p:blipFill>
        <p:spPr>
          <a:xfrm>
            <a:off x="1825749" y="1265014"/>
            <a:ext cx="8212506" cy="5597176"/>
          </a:xfrm>
          <a:prstGeom prst="rect">
            <a:avLst/>
          </a:prstGeom>
        </p:spPr>
      </p:pic>
      <p:sp>
        <p:nvSpPr>
          <p:cNvPr id="4" name="Rectangle: Rounded Corners 3">
            <a:extLst>
              <a:ext uri="{FF2B5EF4-FFF2-40B4-BE49-F238E27FC236}">
                <a16:creationId xmlns:a16="http://schemas.microsoft.com/office/drawing/2014/main" id="{43F7FBF7-4995-45C1-B3E2-6CC56C4DA33B}"/>
              </a:ext>
            </a:extLst>
          </p:cNvPr>
          <p:cNvSpPr/>
          <p:nvPr/>
        </p:nvSpPr>
        <p:spPr bwMode="auto">
          <a:xfrm>
            <a:off x="8234461" y="3204724"/>
            <a:ext cx="3376042" cy="652578"/>
          </a:xfrm>
          <a:prstGeom prst="roundRect">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4C721BF-7276-46D4-84B5-A45DAEF0CB30}"/>
              </a:ext>
            </a:extLst>
          </p:cNvPr>
          <p:cNvSpPr/>
          <p:nvPr/>
        </p:nvSpPr>
        <p:spPr>
          <a:xfrm>
            <a:off x="8306469" y="3213000"/>
            <a:ext cx="3168352" cy="584775"/>
          </a:xfrm>
          <a:prstGeom prst="rect">
            <a:avLst/>
          </a:prstGeom>
        </p:spPr>
        <p:txBody>
          <a:bodyPr wrap="square">
            <a:spAutoFit/>
          </a:bodyPr>
          <a:lstStyle/>
          <a:p>
            <a:pPr algn="ctr"/>
            <a:r>
              <a:rPr lang="en-US" sz="1600" dirty="0">
                <a:solidFill>
                  <a:schemeClr val="bg1"/>
                </a:solidFill>
              </a:rPr>
              <a:t>Hub &amp; Spoke networking enables central policy enforcement.</a:t>
            </a:r>
            <a:endParaRPr lang="en-GB" sz="1600" dirty="0">
              <a:solidFill>
                <a:schemeClr val="bg1"/>
              </a:solidFill>
            </a:endParaRPr>
          </a:p>
        </p:txBody>
      </p:sp>
    </p:spTree>
    <p:extLst>
      <p:ext uri="{BB962C8B-B14F-4D97-AF65-F5344CB8AC3E}">
        <p14:creationId xmlns:p14="http://schemas.microsoft.com/office/powerpoint/2010/main" val="108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256902"/>
            <a:ext cx="11889564" cy="720080"/>
          </a:xfrm>
        </p:spPr>
        <p:txBody>
          <a:bodyPr/>
          <a:lstStyle/>
          <a:p>
            <a:pPr algn="ctr"/>
            <a:r>
              <a:rPr lang="en-US" sz="4400" dirty="0"/>
              <a:t>Network Infrastructure</a:t>
            </a:r>
          </a:p>
        </p:txBody>
      </p:sp>
      <p:pic>
        <p:nvPicPr>
          <p:cNvPr id="3" name="Picture 2">
            <a:extLst>
              <a:ext uri="{FF2B5EF4-FFF2-40B4-BE49-F238E27FC236}">
                <a16:creationId xmlns:a16="http://schemas.microsoft.com/office/drawing/2014/main" id="{36798FCC-CA34-474C-87C6-455B518A8BE4}"/>
              </a:ext>
            </a:extLst>
          </p:cNvPr>
          <p:cNvPicPr>
            <a:picLocks noChangeAspect="1"/>
          </p:cNvPicPr>
          <p:nvPr/>
        </p:nvPicPr>
        <p:blipFill>
          <a:blip r:embed="rId3"/>
          <a:stretch>
            <a:fillRect/>
          </a:stretch>
        </p:blipFill>
        <p:spPr>
          <a:xfrm>
            <a:off x="1825749" y="1265014"/>
            <a:ext cx="8212506" cy="5597176"/>
          </a:xfrm>
          <a:prstGeom prst="rect">
            <a:avLst/>
          </a:prstGeom>
        </p:spPr>
      </p:pic>
      <p:sp>
        <p:nvSpPr>
          <p:cNvPr id="4" name="Rectangle: Rounded Corners 3">
            <a:extLst>
              <a:ext uri="{FF2B5EF4-FFF2-40B4-BE49-F238E27FC236}">
                <a16:creationId xmlns:a16="http://schemas.microsoft.com/office/drawing/2014/main" id="{43F7FBF7-4995-45C1-B3E2-6CC56C4DA33B}"/>
              </a:ext>
            </a:extLst>
          </p:cNvPr>
          <p:cNvSpPr/>
          <p:nvPr/>
        </p:nvSpPr>
        <p:spPr bwMode="auto">
          <a:xfrm>
            <a:off x="97557" y="2984930"/>
            <a:ext cx="3240360" cy="944380"/>
          </a:xfrm>
          <a:prstGeom prst="roundRect">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4C721BF-7276-46D4-84B5-A45DAEF0CB30}"/>
              </a:ext>
            </a:extLst>
          </p:cNvPr>
          <p:cNvSpPr/>
          <p:nvPr/>
        </p:nvSpPr>
        <p:spPr>
          <a:xfrm>
            <a:off x="169565" y="2993206"/>
            <a:ext cx="3168352" cy="830997"/>
          </a:xfrm>
          <a:prstGeom prst="rect">
            <a:avLst/>
          </a:prstGeom>
        </p:spPr>
        <p:txBody>
          <a:bodyPr wrap="square">
            <a:spAutoFit/>
          </a:bodyPr>
          <a:lstStyle/>
          <a:p>
            <a:pPr algn="ctr"/>
            <a:r>
              <a:rPr lang="en-US" sz="1600" dirty="0">
                <a:solidFill>
                  <a:schemeClr val="bg1"/>
                </a:solidFill>
              </a:rPr>
              <a:t>The hub may contain central services such as AD infrastructure, DNS, PKI and more.</a:t>
            </a:r>
            <a:endParaRPr lang="en-GB" sz="1600" dirty="0">
              <a:solidFill>
                <a:schemeClr val="bg1"/>
              </a:solidFill>
            </a:endParaRPr>
          </a:p>
        </p:txBody>
      </p:sp>
    </p:spTree>
    <p:extLst>
      <p:ext uri="{BB962C8B-B14F-4D97-AF65-F5344CB8AC3E}">
        <p14:creationId xmlns:p14="http://schemas.microsoft.com/office/powerpoint/2010/main" val="33313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798FCC-CA34-474C-87C6-455B518A8BE4}"/>
              </a:ext>
            </a:extLst>
          </p:cNvPr>
          <p:cNvPicPr>
            <a:picLocks noChangeAspect="1"/>
          </p:cNvPicPr>
          <p:nvPr/>
        </p:nvPicPr>
        <p:blipFill>
          <a:blip r:embed="rId3"/>
          <a:stretch>
            <a:fillRect/>
          </a:stretch>
        </p:blipFill>
        <p:spPr>
          <a:xfrm>
            <a:off x="1825749" y="1265014"/>
            <a:ext cx="8212506" cy="5597176"/>
          </a:xfrm>
          <a:prstGeom prst="rect">
            <a:avLst/>
          </a:prstGeom>
        </p:spPr>
      </p:pic>
      <p:sp>
        <p:nvSpPr>
          <p:cNvPr id="4" name="Rectangle: Rounded Corners 3">
            <a:extLst>
              <a:ext uri="{FF2B5EF4-FFF2-40B4-BE49-F238E27FC236}">
                <a16:creationId xmlns:a16="http://schemas.microsoft.com/office/drawing/2014/main" id="{84F26E85-C71C-4574-AE8E-8C41A6B4665A}"/>
              </a:ext>
            </a:extLst>
          </p:cNvPr>
          <p:cNvSpPr/>
          <p:nvPr/>
        </p:nvSpPr>
        <p:spPr bwMode="auto">
          <a:xfrm>
            <a:off x="1609725" y="5297462"/>
            <a:ext cx="8064896" cy="432048"/>
          </a:xfrm>
          <a:prstGeom prst="roundRect">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C483C8B9-59D6-4016-AE4E-EF789DA1FC52}"/>
              </a:ext>
            </a:extLst>
          </p:cNvPr>
          <p:cNvSpPr/>
          <p:nvPr/>
        </p:nvSpPr>
        <p:spPr bwMode="auto">
          <a:xfrm>
            <a:off x="3129133" y="1540578"/>
            <a:ext cx="4824536" cy="432048"/>
          </a:xfrm>
          <a:prstGeom prst="roundRect">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1A531DD3-C156-435F-A8A2-AF8CA9A9AB75}"/>
              </a:ext>
            </a:extLst>
          </p:cNvPr>
          <p:cNvSpPr/>
          <p:nvPr/>
        </p:nvSpPr>
        <p:spPr>
          <a:xfrm>
            <a:off x="3121893" y="1570097"/>
            <a:ext cx="4839018" cy="338554"/>
          </a:xfrm>
          <a:prstGeom prst="rect">
            <a:avLst/>
          </a:prstGeom>
        </p:spPr>
        <p:txBody>
          <a:bodyPr wrap="none">
            <a:spAutoFit/>
          </a:bodyPr>
          <a:lstStyle/>
          <a:p>
            <a:pPr algn="ctr"/>
            <a:r>
              <a:rPr lang="en-US" sz="1600" dirty="0">
                <a:solidFill>
                  <a:schemeClr val="bg1"/>
                </a:solidFill>
              </a:rPr>
              <a:t>User Defined Routes for greater control over routing </a:t>
            </a:r>
            <a:endParaRPr lang="en-GB" sz="1600" dirty="0">
              <a:solidFill>
                <a:schemeClr val="bg1"/>
              </a:solidFill>
            </a:endParaRPr>
          </a:p>
        </p:txBody>
      </p:sp>
      <p:sp>
        <p:nvSpPr>
          <p:cNvPr id="7" name="Rectangle 6">
            <a:extLst>
              <a:ext uri="{FF2B5EF4-FFF2-40B4-BE49-F238E27FC236}">
                <a16:creationId xmlns:a16="http://schemas.microsoft.com/office/drawing/2014/main" id="{1782CAD2-95B4-4F8E-BC60-27A57E0FBE0F}"/>
              </a:ext>
            </a:extLst>
          </p:cNvPr>
          <p:cNvSpPr/>
          <p:nvPr/>
        </p:nvSpPr>
        <p:spPr>
          <a:xfrm>
            <a:off x="3222664" y="5324763"/>
            <a:ext cx="4839018" cy="338554"/>
          </a:xfrm>
          <a:prstGeom prst="rect">
            <a:avLst/>
          </a:prstGeom>
        </p:spPr>
        <p:txBody>
          <a:bodyPr wrap="none">
            <a:spAutoFit/>
          </a:bodyPr>
          <a:lstStyle/>
          <a:p>
            <a:pPr algn="ctr"/>
            <a:r>
              <a:rPr lang="en-US" sz="1600" dirty="0">
                <a:solidFill>
                  <a:schemeClr val="bg1"/>
                </a:solidFill>
              </a:rPr>
              <a:t>User Defined Routes for greater control over routing </a:t>
            </a:r>
            <a:endParaRPr lang="en-GB" sz="1600" dirty="0">
              <a:solidFill>
                <a:schemeClr val="bg1"/>
              </a:solidFill>
            </a:endParaRPr>
          </a:p>
        </p:txBody>
      </p:sp>
      <p:sp>
        <p:nvSpPr>
          <p:cNvPr id="10" name="Title 16">
            <a:extLst>
              <a:ext uri="{FF2B5EF4-FFF2-40B4-BE49-F238E27FC236}">
                <a16:creationId xmlns:a16="http://schemas.microsoft.com/office/drawing/2014/main" id="{31DAFC9A-0BA1-42D8-82C9-5EF8F0642B69}"/>
              </a:ext>
            </a:extLst>
          </p:cNvPr>
          <p:cNvSpPr>
            <a:spLocks noGrp="1"/>
          </p:cNvSpPr>
          <p:nvPr>
            <p:ph type="title"/>
          </p:nvPr>
        </p:nvSpPr>
        <p:spPr>
          <a:xfrm>
            <a:off x="241573" y="256902"/>
            <a:ext cx="11889564" cy="720080"/>
          </a:xfrm>
        </p:spPr>
        <p:txBody>
          <a:bodyPr/>
          <a:lstStyle/>
          <a:p>
            <a:pPr algn="ctr"/>
            <a:r>
              <a:rPr lang="en-US" sz="4400" dirty="0"/>
              <a:t>Network Infrastructure</a:t>
            </a:r>
          </a:p>
        </p:txBody>
      </p:sp>
    </p:spTree>
    <p:extLst>
      <p:ext uri="{BB962C8B-B14F-4D97-AF65-F5344CB8AC3E}">
        <p14:creationId xmlns:p14="http://schemas.microsoft.com/office/powerpoint/2010/main" val="216536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798FCC-CA34-474C-87C6-455B518A8BE4}"/>
              </a:ext>
            </a:extLst>
          </p:cNvPr>
          <p:cNvPicPr>
            <a:picLocks noChangeAspect="1"/>
          </p:cNvPicPr>
          <p:nvPr/>
        </p:nvPicPr>
        <p:blipFill>
          <a:blip r:embed="rId3"/>
          <a:stretch>
            <a:fillRect/>
          </a:stretch>
        </p:blipFill>
        <p:spPr>
          <a:xfrm>
            <a:off x="1825749" y="1265014"/>
            <a:ext cx="8212506" cy="5597176"/>
          </a:xfrm>
          <a:prstGeom prst="rect">
            <a:avLst/>
          </a:prstGeom>
        </p:spPr>
      </p:pic>
      <p:sp>
        <p:nvSpPr>
          <p:cNvPr id="16" name="Freeform: Shape 15">
            <a:extLst>
              <a:ext uri="{FF2B5EF4-FFF2-40B4-BE49-F238E27FC236}">
                <a16:creationId xmlns:a16="http://schemas.microsoft.com/office/drawing/2014/main" id="{E8E49E9E-2EAA-4C33-8C67-110E906E5D69}"/>
              </a:ext>
            </a:extLst>
          </p:cNvPr>
          <p:cNvSpPr/>
          <p:nvPr/>
        </p:nvSpPr>
        <p:spPr bwMode="auto">
          <a:xfrm>
            <a:off x="1465711" y="1265014"/>
            <a:ext cx="8856983" cy="5597176"/>
          </a:xfrm>
          <a:custGeom>
            <a:avLst/>
            <a:gdLst>
              <a:gd name="connsiteX0" fmla="*/ 5736639 w 8856983"/>
              <a:gd name="connsiteY0" fmla="*/ 2880320 h 5597176"/>
              <a:gd name="connsiteX1" fmla="*/ 5616623 w 8856983"/>
              <a:gd name="connsiteY1" fmla="*/ 3000336 h 5597176"/>
              <a:gd name="connsiteX2" fmla="*/ 5616623 w 8856983"/>
              <a:gd name="connsiteY2" fmla="*/ 3552392 h 5597176"/>
              <a:gd name="connsiteX3" fmla="*/ 5736639 w 8856983"/>
              <a:gd name="connsiteY3" fmla="*/ 3672408 h 5597176"/>
              <a:gd name="connsiteX4" fmla="*/ 6216687 w 8856983"/>
              <a:gd name="connsiteY4" fmla="*/ 3672408 h 5597176"/>
              <a:gd name="connsiteX5" fmla="*/ 6336703 w 8856983"/>
              <a:gd name="connsiteY5" fmla="*/ 3552392 h 5597176"/>
              <a:gd name="connsiteX6" fmla="*/ 6336703 w 8856983"/>
              <a:gd name="connsiteY6" fmla="*/ 3000336 h 5597176"/>
              <a:gd name="connsiteX7" fmla="*/ 6216687 w 8856983"/>
              <a:gd name="connsiteY7" fmla="*/ 2880320 h 5597176"/>
              <a:gd name="connsiteX8" fmla="*/ 3216359 w 8856983"/>
              <a:gd name="connsiteY8" fmla="*/ 2880320 h 5597176"/>
              <a:gd name="connsiteX9" fmla="*/ 3096343 w 8856983"/>
              <a:gd name="connsiteY9" fmla="*/ 3000336 h 5597176"/>
              <a:gd name="connsiteX10" fmla="*/ 3096343 w 8856983"/>
              <a:gd name="connsiteY10" fmla="*/ 3552392 h 5597176"/>
              <a:gd name="connsiteX11" fmla="*/ 3216359 w 8856983"/>
              <a:gd name="connsiteY11" fmla="*/ 3672408 h 5597176"/>
              <a:gd name="connsiteX12" fmla="*/ 3696407 w 8856983"/>
              <a:gd name="connsiteY12" fmla="*/ 3672408 h 5597176"/>
              <a:gd name="connsiteX13" fmla="*/ 3816423 w 8856983"/>
              <a:gd name="connsiteY13" fmla="*/ 3552392 h 5597176"/>
              <a:gd name="connsiteX14" fmla="*/ 3816423 w 8856983"/>
              <a:gd name="connsiteY14" fmla="*/ 3000336 h 5597176"/>
              <a:gd name="connsiteX15" fmla="*/ 3696407 w 8856983"/>
              <a:gd name="connsiteY15" fmla="*/ 2880320 h 5597176"/>
              <a:gd name="connsiteX16" fmla="*/ 696080 w 8856983"/>
              <a:gd name="connsiteY16" fmla="*/ 2880320 h 5597176"/>
              <a:gd name="connsiteX17" fmla="*/ 576063 w 8856983"/>
              <a:gd name="connsiteY17" fmla="*/ 3000336 h 5597176"/>
              <a:gd name="connsiteX18" fmla="*/ 576063 w 8856983"/>
              <a:gd name="connsiteY18" fmla="*/ 3552392 h 5597176"/>
              <a:gd name="connsiteX19" fmla="*/ 696080 w 8856983"/>
              <a:gd name="connsiteY19" fmla="*/ 3672408 h 5597176"/>
              <a:gd name="connsiteX20" fmla="*/ 1176128 w 8856983"/>
              <a:gd name="connsiteY20" fmla="*/ 3672408 h 5597176"/>
              <a:gd name="connsiteX21" fmla="*/ 1296144 w 8856983"/>
              <a:gd name="connsiteY21" fmla="*/ 3552392 h 5597176"/>
              <a:gd name="connsiteX22" fmla="*/ 1296144 w 8856983"/>
              <a:gd name="connsiteY22" fmla="*/ 3000336 h 5597176"/>
              <a:gd name="connsiteX23" fmla="*/ 1176128 w 8856983"/>
              <a:gd name="connsiteY23" fmla="*/ 2880320 h 5597176"/>
              <a:gd name="connsiteX24" fmla="*/ 3481654 w 8856983"/>
              <a:gd name="connsiteY24" fmla="*/ 928504 h 5597176"/>
              <a:gd name="connsiteX25" fmla="*/ 3384375 w 8856983"/>
              <a:gd name="connsiteY25" fmla="*/ 1025783 h 5597176"/>
              <a:gd name="connsiteX26" fmla="*/ 3384375 w 8856983"/>
              <a:gd name="connsiteY26" fmla="*/ 1414889 h 5597176"/>
              <a:gd name="connsiteX27" fmla="*/ 3481654 w 8856983"/>
              <a:gd name="connsiteY27" fmla="*/ 1512168 h 5597176"/>
              <a:gd name="connsiteX28" fmla="*/ 5735368 w 8856983"/>
              <a:gd name="connsiteY28" fmla="*/ 1512168 h 5597176"/>
              <a:gd name="connsiteX29" fmla="*/ 5832647 w 8856983"/>
              <a:gd name="connsiteY29" fmla="*/ 1414889 h 5597176"/>
              <a:gd name="connsiteX30" fmla="*/ 5832647 w 8856983"/>
              <a:gd name="connsiteY30" fmla="*/ 1025783 h 5597176"/>
              <a:gd name="connsiteX31" fmla="*/ 5735368 w 8856983"/>
              <a:gd name="connsiteY31" fmla="*/ 928504 h 5597176"/>
              <a:gd name="connsiteX32" fmla="*/ 2148241 w 8856983"/>
              <a:gd name="connsiteY32" fmla="*/ 144016 h 5597176"/>
              <a:gd name="connsiteX33" fmla="*/ 2016224 w 8856983"/>
              <a:gd name="connsiteY33" fmla="*/ 276034 h 5597176"/>
              <a:gd name="connsiteX34" fmla="*/ 2016224 w 8856983"/>
              <a:gd name="connsiteY34" fmla="*/ 804088 h 5597176"/>
              <a:gd name="connsiteX35" fmla="*/ 2148241 w 8856983"/>
              <a:gd name="connsiteY35" fmla="*/ 936104 h 5597176"/>
              <a:gd name="connsiteX36" fmla="*/ 2748302 w 8856983"/>
              <a:gd name="connsiteY36" fmla="*/ 936104 h 5597176"/>
              <a:gd name="connsiteX37" fmla="*/ 2880319 w 8856983"/>
              <a:gd name="connsiteY37" fmla="*/ 804088 h 5597176"/>
              <a:gd name="connsiteX38" fmla="*/ 2880319 w 8856983"/>
              <a:gd name="connsiteY38" fmla="*/ 276034 h 5597176"/>
              <a:gd name="connsiteX39" fmla="*/ 2748302 w 8856983"/>
              <a:gd name="connsiteY39" fmla="*/ 144016 h 5597176"/>
              <a:gd name="connsiteX40" fmla="*/ 0 w 8856983"/>
              <a:gd name="connsiteY40" fmla="*/ 0 h 5597176"/>
              <a:gd name="connsiteX41" fmla="*/ 8856983 w 8856983"/>
              <a:gd name="connsiteY41" fmla="*/ 0 h 5597176"/>
              <a:gd name="connsiteX42" fmla="*/ 8856983 w 8856983"/>
              <a:gd name="connsiteY42" fmla="*/ 5597176 h 5597176"/>
              <a:gd name="connsiteX43" fmla="*/ 0 w 8856983"/>
              <a:gd name="connsiteY43" fmla="*/ 5597176 h 559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56983" h="5597176">
                <a:moveTo>
                  <a:pt x="5736639" y="2880320"/>
                </a:moveTo>
                <a:cubicBezTo>
                  <a:pt x="5670356" y="2880320"/>
                  <a:pt x="5616623" y="2934053"/>
                  <a:pt x="5616623" y="3000336"/>
                </a:cubicBezTo>
                <a:lnTo>
                  <a:pt x="5616623" y="3552392"/>
                </a:lnTo>
                <a:cubicBezTo>
                  <a:pt x="5616623" y="3618675"/>
                  <a:pt x="5670356" y="3672408"/>
                  <a:pt x="5736639" y="3672408"/>
                </a:cubicBezTo>
                <a:lnTo>
                  <a:pt x="6216687" y="3672408"/>
                </a:lnTo>
                <a:cubicBezTo>
                  <a:pt x="6282970" y="3672408"/>
                  <a:pt x="6336703" y="3618675"/>
                  <a:pt x="6336703" y="3552392"/>
                </a:cubicBezTo>
                <a:lnTo>
                  <a:pt x="6336703" y="3000336"/>
                </a:lnTo>
                <a:cubicBezTo>
                  <a:pt x="6336703" y="2934053"/>
                  <a:pt x="6282970" y="2880320"/>
                  <a:pt x="6216687" y="2880320"/>
                </a:cubicBezTo>
                <a:close/>
                <a:moveTo>
                  <a:pt x="3216359" y="2880320"/>
                </a:moveTo>
                <a:cubicBezTo>
                  <a:pt x="3150076" y="2880320"/>
                  <a:pt x="3096343" y="2934053"/>
                  <a:pt x="3096343" y="3000336"/>
                </a:cubicBezTo>
                <a:lnTo>
                  <a:pt x="3096343" y="3552392"/>
                </a:lnTo>
                <a:cubicBezTo>
                  <a:pt x="3096343" y="3618675"/>
                  <a:pt x="3150076" y="3672408"/>
                  <a:pt x="3216359" y="3672408"/>
                </a:cubicBezTo>
                <a:lnTo>
                  <a:pt x="3696407" y="3672408"/>
                </a:lnTo>
                <a:cubicBezTo>
                  <a:pt x="3762690" y="3672408"/>
                  <a:pt x="3816423" y="3618675"/>
                  <a:pt x="3816423" y="3552392"/>
                </a:cubicBezTo>
                <a:lnTo>
                  <a:pt x="3816423" y="3000336"/>
                </a:lnTo>
                <a:cubicBezTo>
                  <a:pt x="3816423" y="2934053"/>
                  <a:pt x="3762690" y="2880320"/>
                  <a:pt x="3696407" y="2880320"/>
                </a:cubicBezTo>
                <a:close/>
                <a:moveTo>
                  <a:pt x="696080" y="2880320"/>
                </a:moveTo>
                <a:cubicBezTo>
                  <a:pt x="629797" y="2880320"/>
                  <a:pt x="576063" y="2934053"/>
                  <a:pt x="576063" y="3000336"/>
                </a:cubicBezTo>
                <a:lnTo>
                  <a:pt x="576063" y="3552392"/>
                </a:lnTo>
                <a:cubicBezTo>
                  <a:pt x="576063" y="3618675"/>
                  <a:pt x="629797" y="3672408"/>
                  <a:pt x="696080" y="3672408"/>
                </a:cubicBezTo>
                <a:lnTo>
                  <a:pt x="1176128" y="3672408"/>
                </a:lnTo>
                <a:cubicBezTo>
                  <a:pt x="1242411" y="3672408"/>
                  <a:pt x="1296144" y="3618675"/>
                  <a:pt x="1296144" y="3552392"/>
                </a:cubicBezTo>
                <a:lnTo>
                  <a:pt x="1296144" y="3000336"/>
                </a:lnTo>
                <a:cubicBezTo>
                  <a:pt x="1296144" y="2934053"/>
                  <a:pt x="1242411" y="2880320"/>
                  <a:pt x="1176128" y="2880320"/>
                </a:cubicBezTo>
                <a:close/>
                <a:moveTo>
                  <a:pt x="3481654" y="928504"/>
                </a:moveTo>
                <a:cubicBezTo>
                  <a:pt x="3427928" y="928504"/>
                  <a:pt x="3384375" y="972057"/>
                  <a:pt x="3384375" y="1025783"/>
                </a:cubicBezTo>
                <a:lnTo>
                  <a:pt x="3384375" y="1414889"/>
                </a:lnTo>
                <a:cubicBezTo>
                  <a:pt x="3384375" y="1468615"/>
                  <a:pt x="3427928" y="1512168"/>
                  <a:pt x="3481654" y="1512168"/>
                </a:cubicBezTo>
                <a:lnTo>
                  <a:pt x="5735368" y="1512168"/>
                </a:lnTo>
                <a:cubicBezTo>
                  <a:pt x="5789094" y="1512168"/>
                  <a:pt x="5832647" y="1468615"/>
                  <a:pt x="5832647" y="1414889"/>
                </a:cubicBezTo>
                <a:lnTo>
                  <a:pt x="5832647" y="1025783"/>
                </a:lnTo>
                <a:cubicBezTo>
                  <a:pt x="5832647" y="972057"/>
                  <a:pt x="5789094" y="928504"/>
                  <a:pt x="5735368" y="928504"/>
                </a:cubicBezTo>
                <a:close/>
                <a:moveTo>
                  <a:pt x="2148241" y="144016"/>
                </a:moveTo>
                <a:cubicBezTo>
                  <a:pt x="2075330" y="144016"/>
                  <a:pt x="2016224" y="203122"/>
                  <a:pt x="2016224" y="276034"/>
                </a:cubicBezTo>
                <a:lnTo>
                  <a:pt x="2016224" y="804088"/>
                </a:lnTo>
                <a:cubicBezTo>
                  <a:pt x="2016224" y="876998"/>
                  <a:pt x="2075330" y="936104"/>
                  <a:pt x="2148241" y="936104"/>
                </a:cubicBezTo>
                <a:lnTo>
                  <a:pt x="2748302" y="936104"/>
                </a:lnTo>
                <a:cubicBezTo>
                  <a:pt x="2821213" y="936104"/>
                  <a:pt x="2880319" y="876998"/>
                  <a:pt x="2880319" y="804088"/>
                </a:cubicBezTo>
                <a:lnTo>
                  <a:pt x="2880319" y="276034"/>
                </a:lnTo>
                <a:cubicBezTo>
                  <a:pt x="2880319" y="203122"/>
                  <a:pt x="2821213" y="144016"/>
                  <a:pt x="2748302" y="144016"/>
                </a:cubicBezTo>
                <a:close/>
                <a:moveTo>
                  <a:pt x="0" y="0"/>
                </a:moveTo>
                <a:lnTo>
                  <a:pt x="8856983" y="0"/>
                </a:lnTo>
                <a:lnTo>
                  <a:pt x="8856983" y="5597176"/>
                </a:lnTo>
                <a:lnTo>
                  <a:pt x="0" y="5597176"/>
                </a:lnTo>
                <a:close/>
              </a:path>
            </a:pathLst>
          </a:custGeom>
          <a:solidFill>
            <a:srgbClr val="FFFFFF">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F01A4BDD-EEB5-4236-A696-27BE4AC918A7}"/>
              </a:ext>
            </a:extLst>
          </p:cNvPr>
          <p:cNvSpPr/>
          <p:nvPr/>
        </p:nvSpPr>
        <p:spPr bwMode="auto">
          <a:xfrm>
            <a:off x="2115579" y="3137222"/>
            <a:ext cx="8064896" cy="432048"/>
          </a:xfrm>
          <a:prstGeom prst="roundRect">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C14504C0-5BBB-43E1-86A4-8D38C15BB0BF}"/>
              </a:ext>
            </a:extLst>
          </p:cNvPr>
          <p:cNvSpPr/>
          <p:nvPr/>
        </p:nvSpPr>
        <p:spPr>
          <a:xfrm>
            <a:off x="2562635" y="3164523"/>
            <a:ext cx="7170810" cy="338554"/>
          </a:xfrm>
          <a:prstGeom prst="rect">
            <a:avLst/>
          </a:prstGeom>
        </p:spPr>
        <p:txBody>
          <a:bodyPr wrap="none">
            <a:spAutoFit/>
          </a:bodyPr>
          <a:lstStyle/>
          <a:p>
            <a:pPr algn="ctr"/>
            <a:r>
              <a:rPr lang="en-US" sz="1600" dirty="0">
                <a:solidFill>
                  <a:schemeClr val="bg1"/>
                </a:solidFill>
              </a:rPr>
              <a:t>Network Security Groups and / or 3</a:t>
            </a:r>
            <a:r>
              <a:rPr lang="en-US" sz="1600" baseline="30000" dirty="0">
                <a:solidFill>
                  <a:schemeClr val="bg1"/>
                </a:solidFill>
              </a:rPr>
              <a:t>rd</a:t>
            </a:r>
            <a:r>
              <a:rPr lang="en-US" sz="1600" dirty="0">
                <a:solidFill>
                  <a:schemeClr val="bg1"/>
                </a:solidFill>
              </a:rPr>
              <a:t> party appliances for security enforcement</a:t>
            </a:r>
            <a:endParaRPr lang="en-GB" sz="1600" dirty="0">
              <a:solidFill>
                <a:schemeClr val="bg1"/>
              </a:solidFill>
            </a:endParaRPr>
          </a:p>
        </p:txBody>
      </p:sp>
      <p:sp>
        <p:nvSpPr>
          <p:cNvPr id="21" name="Title 16">
            <a:extLst>
              <a:ext uri="{FF2B5EF4-FFF2-40B4-BE49-F238E27FC236}">
                <a16:creationId xmlns:a16="http://schemas.microsoft.com/office/drawing/2014/main" id="{EF6D952E-44A0-4DE1-B2FC-1EB3C6B7DEAE}"/>
              </a:ext>
            </a:extLst>
          </p:cNvPr>
          <p:cNvSpPr>
            <a:spLocks noGrp="1"/>
          </p:cNvSpPr>
          <p:nvPr>
            <p:ph type="title"/>
          </p:nvPr>
        </p:nvSpPr>
        <p:spPr>
          <a:xfrm>
            <a:off x="241573" y="256902"/>
            <a:ext cx="11889564" cy="720080"/>
          </a:xfrm>
        </p:spPr>
        <p:txBody>
          <a:bodyPr/>
          <a:lstStyle/>
          <a:p>
            <a:pPr algn="ctr"/>
            <a:r>
              <a:rPr lang="en-US" sz="4400" dirty="0"/>
              <a:t>Network Infrastructure</a:t>
            </a:r>
          </a:p>
        </p:txBody>
      </p:sp>
    </p:spTree>
    <p:extLst>
      <p:ext uri="{BB962C8B-B14F-4D97-AF65-F5344CB8AC3E}">
        <p14:creationId xmlns:p14="http://schemas.microsoft.com/office/powerpoint/2010/main" val="20768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2345134"/>
            <a:ext cx="11889564" cy="1925687"/>
          </a:xfrm>
        </p:spPr>
        <p:txBody>
          <a:bodyPr/>
          <a:lstStyle/>
          <a:p>
            <a:pPr algn="ctr"/>
            <a:r>
              <a:rPr lang="en-US" dirty="0"/>
              <a:t>Before we start, kick off the lab build process!</a:t>
            </a:r>
            <a:br>
              <a:rPr lang="en-US" sz="3600" dirty="0"/>
            </a:br>
            <a:r>
              <a:rPr lang="en-US" sz="3600" dirty="0"/>
              <a:t>Aka.ms/citadel</a:t>
            </a:r>
            <a:r>
              <a:rPr lang="en-US" sz="3600"/>
              <a:t>/vdc</a:t>
            </a:r>
            <a:endParaRPr lang="en-US" sz="3600" dirty="0"/>
          </a:p>
        </p:txBody>
      </p:sp>
    </p:spTree>
    <p:extLst>
      <p:ext uri="{BB962C8B-B14F-4D97-AF65-F5344CB8AC3E}">
        <p14:creationId xmlns:p14="http://schemas.microsoft.com/office/powerpoint/2010/main" val="1467670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256902"/>
            <a:ext cx="11889564" cy="720080"/>
          </a:xfrm>
        </p:spPr>
        <p:txBody>
          <a:bodyPr/>
          <a:lstStyle/>
          <a:p>
            <a:pPr algn="ctr"/>
            <a:r>
              <a:rPr lang="en-US" sz="4400" dirty="0"/>
              <a:t>Network Infrastructure</a:t>
            </a:r>
          </a:p>
        </p:txBody>
      </p:sp>
      <p:pic>
        <p:nvPicPr>
          <p:cNvPr id="3" name="Picture 2">
            <a:extLst>
              <a:ext uri="{FF2B5EF4-FFF2-40B4-BE49-F238E27FC236}">
                <a16:creationId xmlns:a16="http://schemas.microsoft.com/office/drawing/2014/main" id="{36798FCC-CA34-474C-87C6-455B518A8BE4}"/>
              </a:ext>
            </a:extLst>
          </p:cNvPr>
          <p:cNvPicPr>
            <a:picLocks noChangeAspect="1"/>
          </p:cNvPicPr>
          <p:nvPr/>
        </p:nvPicPr>
        <p:blipFill>
          <a:blip r:embed="rId3"/>
          <a:stretch>
            <a:fillRect/>
          </a:stretch>
        </p:blipFill>
        <p:spPr>
          <a:xfrm>
            <a:off x="1825749" y="1265014"/>
            <a:ext cx="8212506" cy="5597176"/>
          </a:xfrm>
          <a:prstGeom prst="rect">
            <a:avLst/>
          </a:prstGeom>
        </p:spPr>
      </p:pic>
      <p:sp>
        <p:nvSpPr>
          <p:cNvPr id="6" name="Freeform: Shape 5">
            <a:extLst>
              <a:ext uri="{FF2B5EF4-FFF2-40B4-BE49-F238E27FC236}">
                <a16:creationId xmlns:a16="http://schemas.microsoft.com/office/drawing/2014/main" id="{83659755-B4DA-4DC2-B373-40A1295C7C4D}"/>
              </a:ext>
            </a:extLst>
          </p:cNvPr>
          <p:cNvSpPr/>
          <p:nvPr/>
        </p:nvSpPr>
        <p:spPr bwMode="auto">
          <a:xfrm>
            <a:off x="1609725" y="1120998"/>
            <a:ext cx="8640960" cy="5741192"/>
          </a:xfrm>
          <a:custGeom>
            <a:avLst/>
            <a:gdLst>
              <a:gd name="connsiteX0" fmla="*/ 6120684 w 8640960"/>
              <a:gd name="connsiteY0" fmla="*/ 288032 h 5741192"/>
              <a:gd name="connsiteX1" fmla="*/ 5904656 w 8640960"/>
              <a:gd name="connsiteY1" fmla="*/ 504060 h 5741192"/>
              <a:gd name="connsiteX2" fmla="*/ 5904656 w 8640960"/>
              <a:gd name="connsiteY2" fmla="*/ 1368148 h 5741192"/>
              <a:gd name="connsiteX3" fmla="*/ 6120684 w 8640960"/>
              <a:gd name="connsiteY3" fmla="*/ 1584176 h 5741192"/>
              <a:gd name="connsiteX4" fmla="*/ 8280916 w 8640960"/>
              <a:gd name="connsiteY4" fmla="*/ 1584176 h 5741192"/>
              <a:gd name="connsiteX5" fmla="*/ 8496944 w 8640960"/>
              <a:gd name="connsiteY5" fmla="*/ 1368148 h 5741192"/>
              <a:gd name="connsiteX6" fmla="*/ 8496944 w 8640960"/>
              <a:gd name="connsiteY6" fmla="*/ 504060 h 5741192"/>
              <a:gd name="connsiteX7" fmla="*/ 8280916 w 8640960"/>
              <a:gd name="connsiteY7" fmla="*/ 288032 h 5741192"/>
              <a:gd name="connsiteX8" fmla="*/ 0 w 8640960"/>
              <a:gd name="connsiteY8" fmla="*/ 0 h 5741192"/>
              <a:gd name="connsiteX9" fmla="*/ 8640960 w 8640960"/>
              <a:gd name="connsiteY9" fmla="*/ 0 h 5741192"/>
              <a:gd name="connsiteX10" fmla="*/ 8640960 w 8640960"/>
              <a:gd name="connsiteY10" fmla="*/ 5741192 h 5741192"/>
              <a:gd name="connsiteX11" fmla="*/ 0 w 8640960"/>
              <a:gd name="connsiteY11" fmla="*/ 5741192 h 574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40960" h="5741192">
                <a:moveTo>
                  <a:pt x="6120684" y="288032"/>
                </a:moveTo>
                <a:cubicBezTo>
                  <a:pt x="6001375" y="288032"/>
                  <a:pt x="5904656" y="384751"/>
                  <a:pt x="5904656" y="504060"/>
                </a:cubicBezTo>
                <a:lnTo>
                  <a:pt x="5904656" y="1368148"/>
                </a:lnTo>
                <a:cubicBezTo>
                  <a:pt x="5904656" y="1487457"/>
                  <a:pt x="6001375" y="1584176"/>
                  <a:pt x="6120684" y="1584176"/>
                </a:cubicBezTo>
                <a:lnTo>
                  <a:pt x="8280916" y="1584176"/>
                </a:lnTo>
                <a:cubicBezTo>
                  <a:pt x="8400225" y="1584176"/>
                  <a:pt x="8496944" y="1487457"/>
                  <a:pt x="8496944" y="1368148"/>
                </a:cubicBezTo>
                <a:lnTo>
                  <a:pt x="8496944" y="504060"/>
                </a:lnTo>
                <a:cubicBezTo>
                  <a:pt x="8496944" y="384751"/>
                  <a:pt x="8400225" y="288032"/>
                  <a:pt x="8280916" y="288032"/>
                </a:cubicBezTo>
                <a:close/>
                <a:moveTo>
                  <a:pt x="0" y="0"/>
                </a:moveTo>
                <a:lnTo>
                  <a:pt x="8640960" y="0"/>
                </a:lnTo>
                <a:lnTo>
                  <a:pt x="8640960" y="5741192"/>
                </a:lnTo>
                <a:lnTo>
                  <a:pt x="0" y="5741192"/>
                </a:lnTo>
                <a:close/>
              </a:path>
            </a:pathLst>
          </a:cu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3113AF6-E23F-4B43-8B8D-DDA4DAF125A0}"/>
              </a:ext>
            </a:extLst>
          </p:cNvPr>
          <p:cNvSpPr/>
          <p:nvPr/>
        </p:nvSpPr>
        <p:spPr bwMode="auto">
          <a:xfrm>
            <a:off x="2115579" y="3137222"/>
            <a:ext cx="8064896" cy="432048"/>
          </a:xfrm>
          <a:prstGeom prst="roundRect">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0D9A0D5-0937-457D-9DA5-7E672732F9EE}"/>
              </a:ext>
            </a:extLst>
          </p:cNvPr>
          <p:cNvSpPr/>
          <p:nvPr/>
        </p:nvSpPr>
        <p:spPr>
          <a:xfrm>
            <a:off x="2761296" y="3164523"/>
            <a:ext cx="6773522" cy="338554"/>
          </a:xfrm>
          <a:prstGeom prst="rect">
            <a:avLst/>
          </a:prstGeom>
        </p:spPr>
        <p:txBody>
          <a:bodyPr wrap="none">
            <a:spAutoFit/>
          </a:bodyPr>
          <a:lstStyle/>
          <a:p>
            <a:pPr algn="ctr"/>
            <a:r>
              <a:rPr lang="en-US" sz="1600" dirty="0">
                <a:solidFill>
                  <a:schemeClr val="bg1"/>
                </a:solidFill>
              </a:rPr>
              <a:t>ExpressRoute for private connectivity between Azure VDC and on-premises</a:t>
            </a:r>
            <a:endParaRPr lang="en-GB" sz="1600" dirty="0">
              <a:solidFill>
                <a:schemeClr val="bg1"/>
              </a:solidFill>
            </a:endParaRPr>
          </a:p>
        </p:txBody>
      </p:sp>
    </p:spTree>
    <p:extLst>
      <p:ext uri="{BB962C8B-B14F-4D97-AF65-F5344CB8AC3E}">
        <p14:creationId xmlns:p14="http://schemas.microsoft.com/office/powerpoint/2010/main" val="105352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n animal&#10;&#10;Description generated with high confidence">
            <a:extLst>
              <a:ext uri="{FF2B5EF4-FFF2-40B4-BE49-F238E27FC236}">
                <a16:creationId xmlns:a16="http://schemas.microsoft.com/office/drawing/2014/main" id="{B8EDF69C-6008-4420-B550-C7D0705FAA08}"/>
              </a:ext>
            </a:extLst>
          </p:cNvPr>
          <p:cNvPicPr>
            <a:picLocks noChangeAspect="1"/>
          </p:cNvPicPr>
          <p:nvPr/>
        </p:nvPicPr>
        <p:blipFill>
          <a:blip r:embed="rId3"/>
          <a:stretch>
            <a:fillRect/>
          </a:stretch>
        </p:blipFill>
        <p:spPr>
          <a:xfrm>
            <a:off x="0" y="344"/>
            <a:ext cx="12436475" cy="6993836"/>
          </a:xfrm>
          <a:prstGeom prst="rect">
            <a:avLst/>
          </a:prstGeom>
        </p:spPr>
      </p:pic>
      <p:sp>
        <p:nvSpPr>
          <p:cNvPr id="12" name="Title 16">
            <a:extLst>
              <a:ext uri="{FF2B5EF4-FFF2-40B4-BE49-F238E27FC236}">
                <a16:creationId xmlns:a16="http://schemas.microsoft.com/office/drawing/2014/main" id="{F18B6166-7091-4CF3-B8CD-CC897546EA99}"/>
              </a:ext>
            </a:extLst>
          </p:cNvPr>
          <p:cNvSpPr>
            <a:spLocks noGrp="1"/>
          </p:cNvSpPr>
          <p:nvPr>
            <p:ph type="title"/>
          </p:nvPr>
        </p:nvSpPr>
        <p:spPr>
          <a:xfrm>
            <a:off x="-1" y="6017542"/>
            <a:ext cx="12436475" cy="792088"/>
          </a:xfrm>
        </p:spPr>
        <p:txBody>
          <a:bodyPr/>
          <a:lstStyle/>
          <a:p>
            <a:pPr algn="ctr"/>
            <a:r>
              <a:rPr lang="en-US" dirty="0">
                <a:solidFill>
                  <a:schemeClr val="bg1"/>
                </a:solidFill>
              </a:rPr>
              <a:t>Identity and Security in the VDC Environment</a:t>
            </a:r>
          </a:p>
        </p:txBody>
      </p:sp>
    </p:spTree>
    <p:extLst>
      <p:ext uri="{BB962C8B-B14F-4D97-AF65-F5344CB8AC3E}">
        <p14:creationId xmlns:p14="http://schemas.microsoft.com/office/powerpoint/2010/main" val="1608658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Freeform 122">
            <a:extLst>
              <a:ext uri="{FF2B5EF4-FFF2-40B4-BE49-F238E27FC236}">
                <a16:creationId xmlns:a16="http://schemas.microsoft.com/office/drawing/2014/main" id="{F5BB84D9-9032-47C7-8111-816ADAE89864}"/>
              </a:ext>
            </a:extLst>
          </p:cNvPr>
          <p:cNvSpPr>
            <a:spLocks/>
          </p:cNvSpPr>
          <p:nvPr/>
        </p:nvSpPr>
        <p:spPr bwMode="auto">
          <a:xfrm rot="20820109">
            <a:off x="4609590" y="5119020"/>
            <a:ext cx="330506" cy="217243"/>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nvGrpSpPr>
          <p:cNvPr id="306" name="Group 305">
            <a:extLst>
              <a:ext uri="{FF2B5EF4-FFF2-40B4-BE49-F238E27FC236}">
                <a16:creationId xmlns:a16="http://schemas.microsoft.com/office/drawing/2014/main" id="{60220BA8-6CAD-41EF-A79A-29541616CBEA}"/>
              </a:ext>
            </a:extLst>
          </p:cNvPr>
          <p:cNvGrpSpPr/>
          <p:nvPr/>
        </p:nvGrpSpPr>
        <p:grpSpPr>
          <a:xfrm rot="313672">
            <a:off x="6836491" y="5751489"/>
            <a:ext cx="531064" cy="571280"/>
            <a:chOff x="10206028" y="3573646"/>
            <a:chExt cx="1931734" cy="2078018"/>
          </a:xfrm>
        </p:grpSpPr>
        <p:grpSp>
          <p:nvGrpSpPr>
            <p:cNvPr id="307" name="Group 306">
              <a:extLst>
                <a:ext uri="{FF2B5EF4-FFF2-40B4-BE49-F238E27FC236}">
                  <a16:creationId xmlns:a16="http://schemas.microsoft.com/office/drawing/2014/main" id="{559E3E60-A34E-4339-8EE0-6931D283B415}"/>
                </a:ext>
              </a:extLst>
            </p:cNvPr>
            <p:cNvGrpSpPr/>
            <p:nvPr/>
          </p:nvGrpSpPr>
          <p:grpSpPr>
            <a:xfrm>
              <a:off x="10544529" y="3573646"/>
              <a:ext cx="1505115" cy="2078018"/>
              <a:chOff x="7004876" y="3634431"/>
              <a:chExt cx="2346889" cy="3240202"/>
            </a:xfrm>
          </p:grpSpPr>
          <p:sp>
            <p:nvSpPr>
              <p:cNvPr id="310" name="Freeform 6">
                <a:extLst>
                  <a:ext uri="{FF2B5EF4-FFF2-40B4-BE49-F238E27FC236}">
                    <a16:creationId xmlns:a16="http://schemas.microsoft.com/office/drawing/2014/main" id="{5BA192BB-6925-439D-B69C-CAB0116DF8C0}"/>
                  </a:ext>
                </a:extLst>
              </p:cNvPr>
              <p:cNvSpPr>
                <a:spLocks/>
              </p:cNvSpPr>
              <p:nvPr/>
            </p:nvSpPr>
            <p:spPr bwMode="auto">
              <a:xfrm>
                <a:off x="7004876" y="3634431"/>
                <a:ext cx="1438015" cy="3240202"/>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11" name="Freeform 917">
                <a:extLst>
                  <a:ext uri="{FF2B5EF4-FFF2-40B4-BE49-F238E27FC236}">
                    <a16:creationId xmlns:a16="http://schemas.microsoft.com/office/drawing/2014/main" id="{85F0A5F3-E225-4E93-8722-8AA21E7AC576}"/>
                  </a:ext>
                </a:extLst>
              </p:cNvPr>
              <p:cNvSpPr>
                <a:spLocks/>
              </p:cNvSpPr>
              <p:nvPr/>
            </p:nvSpPr>
            <p:spPr bwMode="auto">
              <a:xfrm>
                <a:off x="8324612" y="3804067"/>
                <a:ext cx="1027153" cy="3070566"/>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2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4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1" y="114"/>
                      <a:pt x="76" y="125"/>
                      <a:pt x="76" y="133"/>
                    </a:cubicBezTo>
                    <a:cubicBezTo>
                      <a:pt x="77" y="140"/>
                      <a:pt x="79" y="150"/>
                      <a:pt x="98" y="153"/>
                    </a:cubicBezTo>
                    <a:cubicBezTo>
                      <a:pt x="108" y="155"/>
                      <a:pt x="114" y="156"/>
                      <a:pt x="121" y="156"/>
                    </a:cubicBezTo>
                    <a:cubicBezTo>
                      <a:pt x="122" y="162"/>
                      <a:pt x="122" y="162"/>
                      <a:pt x="122" y="162"/>
                    </a:cubicBezTo>
                    <a:cubicBezTo>
                      <a:pt x="115" y="162"/>
                      <a:pt x="115" y="162"/>
                      <a:pt x="115" y="162"/>
                    </a:cubicBezTo>
                    <a:cubicBezTo>
                      <a:pt x="52" y="169"/>
                      <a:pt x="52" y="169"/>
                      <a:pt x="52" y="169"/>
                    </a:cubicBezTo>
                    <a:cubicBezTo>
                      <a:pt x="52" y="169"/>
                      <a:pt x="52" y="169"/>
                      <a:pt x="52"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4"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4" y="820"/>
                      <a:pt x="154" y="820"/>
                      <a:pt x="154"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308" name="Freeform 122">
              <a:extLst>
                <a:ext uri="{FF2B5EF4-FFF2-40B4-BE49-F238E27FC236}">
                  <a16:creationId xmlns:a16="http://schemas.microsoft.com/office/drawing/2014/main" id="{46417FDB-AE88-4E29-9E0A-495BEA3A790B}"/>
                </a:ext>
              </a:extLst>
            </p:cNvPr>
            <p:cNvSpPr>
              <a:spLocks/>
            </p:cNvSpPr>
            <p:nvPr/>
          </p:nvSpPr>
          <p:spPr bwMode="auto">
            <a:xfrm>
              <a:off x="11353849" y="4111112"/>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309" name="Freeform 122">
              <a:extLst>
                <a:ext uri="{FF2B5EF4-FFF2-40B4-BE49-F238E27FC236}">
                  <a16:creationId xmlns:a16="http://schemas.microsoft.com/office/drawing/2014/main" id="{23EBC280-39D2-4772-A20B-B885945B0F7B}"/>
                </a:ext>
              </a:extLst>
            </p:cNvPr>
            <p:cNvSpPr>
              <a:spLocks/>
            </p:cNvSpPr>
            <p:nvPr/>
          </p:nvSpPr>
          <p:spPr bwMode="auto">
            <a:xfrm>
              <a:off x="10206028" y="4085015"/>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grpSp>
        <p:nvGrpSpPr>
          <p:cNvPr id="312" name="Group 311">
            <a:extLst>
              <a:ext uri="{FF2B5EF4-FFF2-40B4-BE49-F238E27FC236}">
                <a16:creationId xmlns:a16="http://schemas.microsoft.com/office/drawing/2014/main" id="{3F270B1A-30F0-42B8-9A11-ADE14E86CC12}"/>
              </a:ext>
            </a:extLst>
          </p:cNvPr>
          <p:cNvGrpSpPr/>
          <p:nvPr/>
        </p:nvGrpSpPr>
        <p:grpSpPr>
          <a:xfrm>
            <a:off x="6101966" y="5453094"/>
            <a:ext cx="649335" cy="698507"/>
            <a:chOff x="10206028" y="3573646"/>
            <a:chExt cx="1931734" cy="2078018"/>
          </a:xfrm>
        </p:grpSpPr>
        <p:grpSp>
          <p:nvGrpSpPr>
            <p:cNvPr id="313" name="Group 312">
              <a:extLst>
                <a:ext uri="{FF2B5EF4-FFF2-40B4-BE49-F238E27FC236}">
                  <a16:creationId xmlns:a16="http://schemas.microsoft.com/office/drawing/2014/main" id="{F9BE6664-B4ED-479C-B35E-DD50D7A83B1F}"/>
                </a:ext>
              </a:extLst>
            </p:cNvPr>
            <p:cNvGrpSpPr/>
            <p:nvPr/>
          </p:nvGrpSpPr>
          <p:grpSpPr>
            <a:xfrm>
              <a:off x="10544529" y="3573646"/>
              <a:ext cx="1505115" cy="2078018"/>
              <a:chOff x="7004876" y="3634431"/>
              <a:chExt cx="2346889" cy="3240202"/>
            </a:xfrm>
          </p:grpSpPr>
          <p:sp>
            <p:nvSpPr>
              <p:cNvPr id="316" name="Freeform 6">
                <a:extLst>
                  <a:ext uri="{FF2B5EF4-FFF2-40B4-BE49-F238E27FC236}">
                    <a16:creationId xmlns:a16="http://schemas.microsoft.com/office/drawing/2014/main" id="{9E9C8AC9-ABFB-441A-9C77-6F5532CB9B04}"/>
                  </a:ext>
                </a:extLst>
              </p:cNvPr>
              <p:cNvSpPr>
                <a:spLocks/>
              </p:cNvSpPr>
              <p:nvPr/>
            </p:nvSpPr>
            <p:spPr bwMode="auto">
              <a:xfrm>
                <a:off x="7004876" y="3634431"/>
                <a:ext cx="1438015" cy="3240202"/>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17" name="Freeform 811">
                <a:extLst>
                  <a:ext uri="{FF2B5EF4-FFF2-40B4-BE49-F238E27FC236}">
                    <a16:creationId xmlns:a16="http://schemas.microsoft.com/office/drawing/2014/main" id="{D76C9E83-B2CA-47B3-BCC8-A08B635353E0}"/>
                  </a:ext>
                </a:extLst>
              </p:cNvPr>
              <p:cNvSpPr>
                <a:spLocks/>
              </p:cNvSpPr>
              <p:nvPr/>
            </p:nvSpPr>
            <p:spPr bwMode="auto">
              <a:xfrm>
                <a:off x="8324612" y="3804067"/>
                <a:ext cx="1027153" cy="3070566"/>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2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4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1" y="114"/>
                      <a:pt x="76" y="125"/>
                      <a:pt x="76" y="133"/>
                    </a:cubicBezTo>
                    <a:cubicBezTo>
                      <a:pt x="77" y="140"/>
                      <a:pt x="79" y="150"/>
                      <a:pt x="98" y="153"/>
                    </a:cubicBezTo>
                    <a:cubicBezTo>
                      <a:pt x="108" y="155"/>
                      <a:pt x="114" y="156"/>
                      <a:pt x="121" y="156"/>
                    </a:cubicBezTo>
                    <a:cubicBezTo>
                      <a:pt x="122" y="162"/>
                      <a:pt x="122" y="162"/>
                      <a:pt x="122" y="162"/>
                    </a:cubicBezTo>
                    <a:cubicBezTo>
                      <a:pt x="115" y="162"/>
                      <a:pt x="115" y="162"/>
                      <a:pt x="115" y="162"/>
                    </a:cubicBezTo>
                    <a:cubicBezTo>
                      <a:pt x="52" y="169"/>
                      <a:pt x="52" y="169"/>
                      <a:pt x="52" y="169"/>
                    </a:cubicBezTo>
                    <a:cubicBezTo>
                      <a:pt x="52" y="169"/>
                      <a:pt x="52" y="169"/>
                      <a:pt x="52"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4"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4" y="820"/>
                      <a:pt x="154" y="820"/>
                      <a:pt x="154"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314" name="Freeform 122">
              <a:extLst>
                <a:ext uri="{FF2B5EF4-FFF2-40B4-BE49-F238E27FC236}">
                  <a16:creationId xmlns:a16="http://schemas.microsoft.com/office/drawing/2014/main" id="{7C3B2F42-0DE0-46AC-9028-146F4148D76B}"/>
                </a:ext>
              </a:extLst>
            </p:cNvPr>
            <p:cNvSpPr>
              <a:spLocks/>
            </p:cNvSpPr>
            <p:nvPr/>
          </p:nvSpPr>
          <p:spPr bwMode="auto">
            <a:xfrm>
              <a:off x="11353849" y="4111112"/>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315" name="Freeform 122">
              <a:extLst>
                <a:ext uri="{FF2B5EF4-FFF2-40B4-BE49-F238E27FC236}">
                  <a16:creationId xmlns:a16="http://schemas.microsoft.com/office/drawing/2014/main" id="{0DBD96E5-0EB1-49A4-AD55-356B9C897820}"/>
                </a:ext>
              </a:extLst>
            </p:cNvPr>
            <p:cNvSpPr>
              <a:spLocks/>
            </p:cNvSpPr>
            <p:nvPr/>
          </p:nvSpPr>
          <p:spPr bwMode="auto">
            <a:xfrm>
              <a:off x="10206028" y="4085015"/>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sp>
        <p:nvSpPr>
          <p:cNvPr id="318" name="Freeform 5">
            <a:extLst>
              <a:ext uri="{FF2B5EF4-FFF2-40B4-BE49-F238E27FC236}">
                <a16:creationId xmlns:a16="http://schemas.microsoft.com/office/drawing/2014/main" id="{88D79561-8C8F-447B-BA00-8CFEBC22A53F}"/>
              </a:ext>
            </a:extLst>
          </p:cNvPr>
          <p:cNvSpPr>
            <a:spLocks/>
          </p:cNvSpPr>
          <p:nvPr/>
        </p:nvSpPr>
        <p:spPr bwMode="auto">
          <a:xfrm>
            <a:off x="3546701" y="2014277"/>
            <a:ext cx="6964886" cy="468062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noFill/>
          <a:ln w="28575">
            <a:solidFill>
              <a:srgbClr val="0078D7"/>
            </a:solidFill>
            <a:prstDash val="sysDash"/>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319" name="Rectangle 318">
            <a:extLst>
              <a:ext uri="{FF2B5EF4-FFF2-40B4-BE49-F238E27FC236}">
                <a16:creationId xmlns:a16="http://schemas.microsoft.com/office/drawing/2014/main" id="{A5A7D5E9-C3EB-4192-A37B-1599B92B87EF}"/>
              </a:ext>
            </a:extLst>
          </p:cNvPr>
          <p:cNvSpPr/>
          <p:nvPr/>
        </p:nvSpPr>
        <p:spPr bwMode="auto">
          <a:xfrm>
            <a:off x="7508967" y="1982129"/>
            <a:ext cx="3742152" cy="44300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0" name="Picture 319">
            <a:extLst>
              <a:ext uri="{FF2B5EF4-FFF2-40B4-BE49-F238E27FC236}">
                <a16:creationId xmlns:a16="http://schemas.microsoft.com/office/drawing/2014/main" id="{A289AF1B-BCAE-48EB-B7F1-7DA8B94AED42}"/>
              </a:ext>
            </a:extLst>
          </p:cNvPr>
          <p:cNvPicPr>
            <a:picLocks noChangeAspect="1"/>
          </p:cNvPicPr>
          <p:nvPr/>
        </p:nvPicPr>
        <p:blipFill rotWithShape="1">
          <a:blip r:embed="rId3">
            <a:extLst>
              <a:ext uri="{28A0092B-C50C-407E-A947-70E740481C1C}">
                <a14:useLocalDpi xmlns:a14="http://schemas.microsoft.com/office/drawing/2010/main" val="0"/>
              </a:ext>
            </a:extLst>
          </a:blip>
          <a:srcRect l="31791"/>
          <a:stretch/>
        </p:blipFill>
        <p:spPr>
          <a:xfrm>
            <a:off x="7513637" y="2010072"/>
            <a:ext cx="4869650" cy="4690655"/>
          </a:xfrm>
          <a:prstGeom prst="rect">
            <a:avLst/>
          </a:prstGeom>
        </p:spPr>
      </p:pic>
      <p:sp>
        <p:nvSpPr>
          <p:cNvPr id="321" name="Freeform 20">
            <a:extLst>
              <a:ext uri="{FF2B5EF4-FFF2-40B4-BE49-F238E27FC236}">
                <a16:creationId xmlns:a16="http://schemas.microsoft.com/office/drawing/2014/main" id="{6ADB43D4-33BF-4489-82B0-D877144FF59D}"/>
              </a:ext>
            </a:extLst>
          </p:cNvPr>
          <p:cNvSpPr>
            <a:spLocks/>
          </p:cNvSpPr>
          <p:nvPr/>
        </p:nvSpPr>
        <p:spPr bwMode="auto">
          <a:xfrm>
            <a:off x="2882642" y="5662651"/>
            <a:ext cx="5276420" cy="1351549"/>
          </a:xfrm>
          <a:custGeom>
            <a:avLst/>
            <a:gdLst>
              <a:gd name="T0" fmla="*/ 0 w 1742"/>
              <a:gd name="T1" fmla="*/ 510 h 510"/>
              <a:gd name="T2" fmla="*/ 1742 w 1742"/>
              <a:gd name="T3" fmla="*/ 510 h 510"/>
              <a:gd name="T4" fmla="*/ 1742 w 1742"/>
              <a:gd name="T5" fmla="*/ 410 h 510"/>
              <a:gd name="T6" fmla="*/ 0 w 1742"/>
              <a:gd name="T7" fmla="*/ 510 h 510"/>
            </a:gdLst>
            <a:ahLst/>
            <a:cxnLst>
              <a:cxn ang="0">
                <a:pos x="T0" y="T1"/>
              </a:cxn>
              <a:cxn ang="0">
                <a:pos x="T2" y="T3"/>
              </a:cxn>
              <a:cxn ang="0">
                <a:pos x="T4" y="T5"/>
              </a:cxn>
              <a:cxn ang="0">
                <a:pos x="T6" y="T7"/>
              </a:cxn>
            </a:cxnLst>
            <a:rect l="0" t="0" r="r" b="b"/>
            <a:pathLst>
              <a:path w="1742" h="510">
                <a:moveTo>
                  <a:pt x="0" y="510"/>
                </a:moveTo>
                <a:cubicBezTo>
                  <a:pt x="1742" y="510"/>
                  <a:pt x="1742" y="510"/>
                  <a:pt x="1742" y="510"/>
                </a:cubicBezTo>
                <a:cubicBezTo>
                  <a:pt x="1742" y="410"/>
                  <a:pt x="1742" y="410"/>
                  <a:pt x="1742" y="410"/>
                </a:cubicBezTo>
                <a:cubicBezTo>
                  <a:pt x="1227" y="0"/>
                  <a:pt x="476" y="33"/>
                  <a:pt x="0" y="5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nvGrpSpPr>
          <p:cNvPr id="322" name="Group 321">
            <a:extLst>
              <a:ext uri="{FF2B5EF4-FFF2-40B4-BE49-F238E27FC236}">
                <a16:creationId xmlns:a16="http://schemas.microsoft.com/office/drawing/2014/main" id="{C3CC01CF-B667-42B1-98CB-944412D44C04}"/>
              </a:ext>
            </a:extLst>
          </p:cNvPr>
          <p:cNvGrpSpPr/>
          <p:nvPr/>
        </p:nvGrpSpPr>
        <p:grpSpPr>
          <a:xfrm>
            <a:off x="3316230" y="6060664"/>
            <a:ext cx="299431" cy="577831"/>
            <a:chOff x="5954815" y="5045867"/>
            <a:chExt cx="432137" cy="833921"/>
          </a:xfrm>
        </p:grpSpPr>
        <p:sp>
          <p:nvSpPr>
            <p:cNvPr id="323" name="Rectangle 322">
              <a:extLst>
                <a:ext uri="{FF2B5EF4-FFF2-40B4-BE49-F238E27FC236}">
                  <a16:creationId xmlns:a16="http://schemas.microsoft.com/office/drawing/2014/main" id="{99D08612-CC02-4DEC-B4E1-0F66BD888BB9}"/>
                </a:ext>
              </a:extLst>
            </p:cNvPr>
            <p:cNvSpPr>
              <a:spLocks noChangeArrowheads="1"/>
            </p:cNvSpPr>
            <p:nvPr/>
          </p:nvSpPr>
          <p:spPr bwMode="auto">
            <a:xfrm>
              <a:off x="6131138" y="5553157"/>
              <a:ext cx="86715" cy="32663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324" name="Oval 323">
              <a:extLst>
                <a:ext uri="{FF2B5EF4-FFF2-40B4-BE49-F238E27FC236}">
                  <a16:creationId xmlns:a16="http://schemas.microsoft.com/office/drawing/2014/main" id="{7014CC49-CFF6-4EEC-81E8-8F3253D9F4CE}"/>
                </a:ext>
              </a:extLst>
            </p:cNvPr>
            <p:cNvSpPr>
              <a:spLocks noChangeArrowheads="1"/>
            </p:cNvSpPr>
            <p:nvPr/>
          </p:nvSpPr>
          <p:spPr bwMode="auto">
            <a:xfrm>
              <a:off x="5954815" y="5269883"/>
              <a:ext cx="432137" cy="43069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325" name="Oval 8">
              <a:extLst>
                <a:ext uri="{FF2B5EF4-FFF2-40B4-BE49-F238E27FC236}">
                  <a16:creationId xmlns:a16="http://schemas.microsoft.com/office/drawing/2014/main" id="{8EA66959-A598-4C72-A096-77ED59EFA14F}"/>
                </a:ext>
              </a:extLst>
            </p:cNvPr>
            <p:cNvSpPr>
              <a:spLocks noChangeArrowheads="1"/>
            </p:cNvSpPr>
            <p:nvPr/>
          </p:nvSpPr>
          <p:spPr bwMode="auto">
            <a:xfrm>
              <a:off x="6012626" y="5045867"/>
              <a:ext cx="316516" cy="316516"/>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sp>
        <p:nvSpPr>
          <p:cNvPr id="327" name="Freeform 20">
            <a:extLst>
              <a:ext uri="{FF2B5EF4-FFF2-40B4-BE49-F238E27FC236}">
                <a16:creationId xmlns:a16="http://schemas.microsoft.com/office/drawing/2014/main" id="{8233ACBE-26E6-4D3E-81C8-9449723FC181}"/>
              </a:ext>
            </a:extLst>
          </p:cNvPr>
          <p:cNvSpPr>
            <a:spLocks/>
          </p:cNvSpPr>
          <p:nvPr/>
        </p:nvSpPr>
        <p:spPr bwMode="auto">
          <a:xfrm>
            <a:off x="4664895" y="5666118"/>
            <a:ext cx="7787546" cy="1351549"/>
          </a:xfrm>
          <a:custGeom>
            <a:avLst/>
            <a:gdLst>
              <a:gd name="T0" fmla="*/ 0 w 1742"/>
              <a:gd name="T1" fmla="*/ 510 h 510"/>
              <a:gd name="T2" fmla="*/ 1742 w 1742"/>
              <a:gd name="T3" fmla="*/ 510 h 510"/>
              <a:gd name="T4" fmla="*/ 1742 w 1742"/>
              <a:gd name="T5" fmla="*/ 410 h 510"/>
              <a:gd name="T6" fmla="*/ 0 w 1742"/>
              <a:gd name="T7" fmla="*/ 510 h 510"/>
            </a:gdLst>
            <a:ahLst/>
            <a:cxnLst>
              <a:cxn ang="0">
                <a:pos x="T0" y="T1"/>
              </a:cxn>
              <a:cxn ang="0">
                <a:pos x="T2" y="T3"/>
              </a:cxn>
              <a:cxn ang="0">
                <a:pos x="T4" y="T5"/>
              </a:cxn>
              <a:cxn ang="0">
                <a:pos x="T6" y="T7"/>
              </a:cxn>
            </a:cxnLst>
            <a:rect l="0" t="0" r="r" b="b"/>
            <a:pathLst>
              <a:path w="1742" h="510">
                <a:moveTo>
                  <a:pt x="0" y="510"/>
                </a:moveTo>
                <a:cubicBezTo>
                  <a:pt x="1742" y="510"/>
                  <a:pt x="1742" y="510"/>
                  <a:pt x="1742" y="510"/>
                </a:cubicBezTo>
                <a:cubicBezTo>
                  <a:pt x="1742" y="410"/>
                  <a:pt x="1742" y="410"/>
                  <a:pt x="1742" y="410"/>
                </a:cubicBezTo>
                <a:cubicBezTo>
                  <a:pt x="1227" y="0"/>
                  <a:pt x="476" y="33"/>
                  <a:pt x="0" y="510"/>
                </a:cubicBezTo>
                <a:close/>
              </a:path>
            </a:pathLst>
          </a:custGeom>
          <a:solidFill>
            <a:srgbClr val="BAD80A"/>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nvGrpSpPr>
          <p:cNvPr id="329" name="Group 328">
            <a:extLst>
              <a:ext uri="{FF2B5EF4-FFF2-40B4-BE49-F238E27FC236}">
                <a16:creationId xmlns:a16="http://schemas.microsoft.com/office/drawing/2014/main" id="{C8D6CE15-3AA0-4142-96E4-D3FD62391699}"/>
              </a:ext>
            </a:extLst>
          </p:cNvPr>
          <p:cNvGrpSpPr/>
          <p:nvPr/>
        </p:nvGrpSpPr>
        <p:grpSpPr>
          <a:xfrm>
            <a:off x="4904123" y="5297377"/>
            <a:ext cx="671724" cy="876115"/>
            <a:chOff x="10544529" y="3573646"/>
            <a:chExt cx="1593233" cy="2078018"/>
          </a:xfrm>
          <a:solidFill>
            <a:srgbClr val="323232">
              <a:lumMod val="20000"/>
              <a:lumOff val="80000"/>
            </a:srgbClr>
          </a:solidFill>
        </p:grpSpPr>
        <p:grpSp>
          <p:nvGrpSpPr>
            <p:cNvPr id="330" name="Group 329">
              <a:extLst>
                <a:ext uri="{FF2B5EF4-FFF2-40B4-BE49-F238E27FC236}">
                  <a16:creationId xmlns:a16="http://schemas.microsoft.com/office/drawing/2014/main" id="{689243BD-CC59-4D6F-9677-59F10EF6EF5D}"/>
                </a:ext>
              </a:extLst>
            </p:cNvPr>
            <p:cNvGrpSpPr/>
            <p:nvPr/>
          </p:nvGrpSpPr>
          <p:grpSpPr>
            <a:xfrm>
              <a:off x="10544529" y="3573646"/>
              <a:ext cx="1505119" cy="2078018"/>
              <a:chOff x="7004876" y="3634431"/>
              <a:chExt cx="2346895" cy="3240202"/>
            </a:xfrm>
            <a:grpFill/>
          </p:grpSpPr>
          <p:sp>
            <p:nvSpPr>
              <p:cNvPr id="332" name="Freeform 6">
                <a:extLst>
                  <a:ext uri="{FF2B5EF4-FFF2-40B4-BE49-F238E27FC236}">
                    <a16:creationId xmlns:a16="http://schemas.microsoft.com/office/drawing/2014/main" id="{A592C878-5CBD-45AD-AE34-68AFD2BC9E92}"/>
                  </a:ext>
                </a:extLst>
              </p:cNvPr>
              <p:cNvSpPr>
                <a:spLocks/>
              </p:cNvSpPr>
              <p:nvPr/>
            </p:nvSpPr>
            <p:spPr bwMode="auto">
              <a:xfrm>
                <a:off x="7004876" y="3634431"/>
                <a:ext cx="1438015" cy="3240202"/>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33" name="Freeform 932">
                <a:extLst>
                  <a:ext uri="{FF2B5EF4-FFF2-40B4-BE49-F238E27FC236}">
                    <a16:creationId xmlns:a16="http://schemas.microsoft.com/office/drawing/2014/main" id="{7E7CAB99-866C-4461-B692-39AA875FFEC5}"/>
                  </a:ext>
                </a:extLst>
              </p:cNvPr>
              <p:cNvSpPr>
                <a:spLocks/>
              </p:cNvSpPr>
              <p:nvPr/>
            </p:nvSpPr>
            <p:spPr bwMode="auto">
              <a:xfrm>
                <a:off x="8324617" y="3804068"/>
                <a:ext cx="1027154" cy="3070565"/>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2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4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1" y="114"/>
                      <a:pt x="76" y="125"/>
                      <a:pt x="76" y="133"/>
                    </a:cubicBezTo>
                    <a:cubicBezTo>
                      <a:pt x="77" y="140"/>
                      <a:pt x="79" y="150"/>
                      <a:pt x="98" y="153"/>
                    </a:cubicBezTo>
                    <a:cubicBezTo>
                      <a:pt x="108" y="155"/>
                      <a:pt x="114" y="156"/>
                      <a:pt x="121" y="156"/>
                    </a:cubicBezTo>
                    <a:cubicBezTo>
                      <a:pt x="122" y="162"/>
                      <a:pt x="122" y="162"/>
                      <a:pt x="122" y="162"/>
                    </a:cubicBezTo>
                    <a:cubicBezTo>
                      <a:pt x="115" y="162"/>
                      <a:pt x="115" y="162"/>
                      <a:pt x="115" y="162"/>
                    </a:cubicBezTo>
                    <a:cubicBezTo>
                      <a:pt x="52" y="169"/>
                      <a:pt x="52" y="169"/>
                      <a:pt x="52" y="169"/>
                    </a:cubicBezTo>
                    <a:cubicBezTo>
                      <a:pt x="52" y="169"/>
                      <a:pt x="52" y="169"/>
                      <a:pt x="52"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4"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4" y="820"/>
                      <a:pt x="154" y="820"/>
                      <a:pt x="154"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331" name="Freeform 122">
              <a:extLst>
                <a:ext uri="{FF2B5EF4-FFF2-40B4-BE49-F238E27FC236}">
                  <a16:creationId xmlns:a16="http://schemas.microsoft.com/office/drawing/2014/main" id="{911AAE33-CD66-44F2-B55D-3FF31890EBF5}"/>
                </a:ext>
              </a:extLst>
            </p:cNvPr>
            <p:cNvSpPr>
              <a:spLocks/>
            </p:cNvSpPr>
            <p:nvPr/>
          </p:nvSpPr>
          <p:spPr bwMode="auto">
            <a:xfrm>
              <a:off x="11353849" y="4111112"/>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grp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grpSp>
        <p:nvGrpSpPr>
          <p:cNvPr id="334" name="Group 333">
            <a:extLst>
              <a:ext uri="{FF2B5EF4-FFF2-40B4-BE49-F238E27FC236}">
                <a16:creationId xmlns:a16="http://schemas.microsoft.com/office/drawing/2014/main" id="{5778EBE2-92D3-41A2-B042-DA801CB695E5}"/>
              </a:ext>
            </a:extLst>
          </p:cNvPr>
          <p:cNvGrpSpPr/>
          <p:nvPr/>
        </p:nvGrpSpPr>
        <p:grpSpPr>
          <a:xfrm>
            <a:off x="3475037" y="5402262"/>
            <a:ext cx="1124629" cy="1062876"/>
            <a:chOff x="9470305" y="3219068"/>
            <a:chExt cx="2667457" cy="2520988"/>
          </a:xfrm>
        </p:grpSpPr>
        <p:grpSp>
          <p:nvGrpSpPr>
            <p:cNvPr id="335" name="Group 334">
              <a:extLst>
                <a:ext uri="{FF2B5EF4-FFF2-40B4-BE49-F238E27FC236}">
                  <a16:creationId xmlns:a16="http://schemas.microsoft.com/office/drawing/2014/main" id="{304A08B5-7E4B-47A9-95E8-8641856DB5EE}"/>
                </a:ext>
              </a:extLst>
            </p:cNvPr>
            <p:cNvGrpSpPr/>
            <p:nvPr/>
          </p:nvGrpSpPr>
          <p:grpSpPr>
            <a:xfrm>
              <a:off x="10365104" y="3662038"/>
              <a:ext cx="1684542" cy="2078018"/>
              <a:chOff x="6725101" y="3772259"/>
              <a:chExt cx="2626664" cy="3240202"/>
            </a:xfrm>
          </p:grpSpPr>
          <p:sp>
            <p:nvSpPr>
              <p:cNvPr id="338" name="Freeform 6">
                <a:extLst>
                  <a:ext uri="{FF2B5EF4-FFF2-40B4-BE49-F238E27FC236}">
                    <a16:creationId xmlns:a16="http://schemas.microsoft.com/office/drawing/2014/main" id="{3782B6B6-B4AD-44AC-8258-50161C93577B}"/>
                  </a:ext>
                </a:extLst>
              </p:cNvPr>
              <p:cNvSpPr>
                <a:spLocks/>
              </p:cNvSpPr>
              <p:nvPr/>
            </p:nvSpPr>
            <p:spPr bwMode="auto">
              <a:xfrm>
                <a:off x="6725101" y="3772259"/>
                <a:ext cx="1438013" cy="3240202"/>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39" name="Freeform 927">
                <a:extLst>
                  <a:ext uri="{FF2B5EF4-FFF2-40B4-BE49-F238E27FC236}">
                    <a16:creationId xmlns:a16="http://schemas.microsoft.com/office/drawing/2014/main" id="{E4D1B52C-80D1-4326-8B7A-7ED11A70CDA5}"/>
                  </a:ext>
                </a:extLst>
              </p:cNvPr>
              <p:cNvSpPr>
                <a:spLocks/>
              </p:cNvSpPr>
              <p:nvPr/>
            </p:nvSpPr>
            <p:spPr bwMode="auto">
              <a:xfrm>
                <a:off x="8324612" y="3804067"/>
                <a:ext cx="1027153" cy="3070566"/>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2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4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1" y="114"/>
                      <a:pt x="76" y="125"/>
                      <a:pt x="76" y="133"/>
                    </a:cubicBezTo>
                    <a:cubicBezTo>
                      <a:pt x="77" y="140"/>
                      <a:pt x="79" y="150"/>
                      <a:pt x="98" y="153"/>
                    </a:cubicBezTo>
                    <a:cubicBezTo>
                      <a:pt x="108" y="155"/>
                      <a:pt x="114" y="156"/>
                      <a:pt x="121" y="156"/>
                    </a:cubicBezTo>
                    <a:cubicBezTo>
                      <a:pt x="122" y="162"/>
                      <a:pt x="122" y="162"/>
                      <a:pt x="122" y="162"/>
                    </a:cubicBezTo>
                    <a:cubicBezTo>
                      <a:pt x="115" y="162"/>
                      <a:pt x="115" y="162"/>
                      <a:pt x="115" y="162"/>
                    </a:cubicBezTo>
                    <a:cubicBezTo>
                      <a:pt x="52" y="169"/>
                      <a:pt x="52" y="169"/>
                      <a:pt x="52" y="169"/>
                    </a:cubicBezTo>
                    <a:cubicBezTo>
                      <a:pt x="52" y="169"/>
                      <a:pt x="52" y="169"/>
                      <a:pt x="52"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4"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4" y="820"/>
                      <a:pt x="154" y="820"/>
                      <a:pt x="154"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336" name="Freeform 122">
              <a:extLst>
                <a:ext uri="{FF2B5EF4-FFF2-40B4-BE49-F238E27FC236}">
                  <a16:creationId xmlns:a16="http://schemas.microsoft.com/office/drawing/2014/main" id="{685CBE7B-0EF5-458C-805E-09E1667B1F42}"/>
                </a:ext>
              </a:extLst>
            </p:cNvPr>
            <p:cNvSpPr>
              <a:spLocks/>
            </p:cNvSpPr>
            <p:nvPr/>
          </p:nvSpPr>
          <p:spPr bwMode="auto">
            <a:xfrm>
              <a:off x="11353849" y="4111112"/>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337" name="Freeform 122">
              <a:extLst>
                <a:ext uri="{FF2B5EF4-FFF2-40B4-BE49-F238E27FC236}">
                  <a16:creationId xmlns:a16="http://schemas.microsoft.com/office/drawing/2014/main" id="{B5AEFDF9-C4D0-4591-A29E-30E1949335AC}"/>
                </a:ext>
              </a:extLst>
            </p:cNvPr>
            <p:cNvSpPr>
              <a:spLocks/>
            </p:cNvSpPr>
            <p:nvPr/>
          </p:nvSpPr>
          <p:spPr bwMode="auto">
            <a:xfrm>
              <a:off x="9470305" y="3219068"/>
              <a:ext cx="783912" cy="515269"/>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grpSp>
        <p:nvGrpSpPr>
          <p:cNvPr id="340" name="Group 339">
            <a:extLst>
              <a:ext uri="{FF2B5EF4-FFF2-40B4-BE49-F238E27FC236}">
                <a16:creationId xmlns:a16="http://schemas.microsoft.com/office/drawing/2014/main" id="{67A293D8-F792-4471-BC6E-AE64514C2C68}"/>
              </a:ext>
            </a:extLst>
          </p:cNvPr>
          <p:cNvGrpSpPr/>
          <p:nvPr/>
        </p:nvGrpSpPr>
        <p:grpSpPr>
          <a:xfrm rot="21290292">
            <a:off x="10063382" y="4768154"/>
            <a:ext cx="814440" cy="876115"/>
            <a:chOff x="10206028" y="3573646"/>
            <a:chExt cx="1931734" cy="2078018"/>
          </a:xfrm>
        </p:grpSpPr>
        <p:grpSp>
          <p:nvGrpSpPr>
            <p:cNvPr id="341" name="Group 340">
              <a:extLst>
                <a:ext uri="{FF2B5EF4-FFF2-40B4-BE49-F238E27FC236}">
                  <a16:creationId xmlns:a16="http://schemas.microsoft.com/office/drawing/2014/main" id="{B5D7C973-D84D-42B8-9A5F-DDF2EF68CF7E}"/>
                </a:ext>
              </a:extLst>
            </p:cNvPr>
            <p:cNvGrpSpPr/>
            <p:nvPr/>
          </p:nvGrpSpPr>
          <p:grpSpPr>
            <a:xfrm>
              <a:off x="10544529" y="3573646"/>
              <a:ext cx="1505115" cy="2078018"/>
              <a:chOff x="7004876" y="3634431"/>
              <a:chExt cx="2346889" cy="3240202"/>
            </a:xfrm>
          </p:grpSpPr>
          <p:sp>
            <p:nvSpPr>
              <p:cNvPr id="344" name="Freeform 6">
                <a:extLst>
                  <a:ext uri="{FF2B5EF4-FFF2-40B4-BE49-F238E27FC236}">
                    <a16:creationId xmlns:a16="http://schemas.microsoft.com/office/drawing/2014/main" id="{304AF5F1-1C77-43A2-AC80-204816351EFA}"/>
                  </a:ext>
                </a:extLst>
              </p:cNvPr>
              <p:cNvSpPr>
                <a:spLocks/>
              </p:cNvSpPr>
              <p:nvPr/>
            </p:nvSpPr>
            <p:spPr bwMode="auto">
              <a:xfrm>
                <a:off x="7004876" y="3634431"/>
                <a:ext cx="1438015" cy="3240202"/>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45" name="Freeform 922">
                <a:extLst>
                  <a:ext uri="{FF2B5EF4-FFF2-40B4-BE49-F238E27FC236}">
                    <a16:creationId xmlns:a16="http://schemas.microsoft.com/office/drawing/2014/main" id="{7E339A2B-F944-4FBE-9A26-792DCCC00F61}"/>
                  </a:ext>
                </a:extLst>
              </p:cNvPr>
              <p:cNvSpPr>
                <a:spLocks/>
              </p:cNvSpPr>
              <p:nvPr/>
            </p:nvSpPr>
            <p:spPr bwMode="auto">
              <a:xfrm>
                <a:off x="8324612" y="3804067"/>
                <a:ext cx="1027153" cy="3070566"/>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2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4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1" y="114"/>
                      <a:pt x="76" y="125"/>
                      <a:pt x="76" y="133"/>
                    </a:cubicBezTo>
                    <a:cubicBezTo>
                      <a:pt x="77" y="140"/>
                      <a:pt x="79" y="150"/>
                      <a:pt x="98" y="153"/>
                    </a:cubicBezTo>
                    <a:cubicBezTo>
                      <a:pt x="108" y="155"/>
                      <a:pt x="114" y="156"/>
                      <a:pt x="121" y="156"/>
                    </a:cubicBezTo>
                    <a:cubicBezTo>
                      <a:pt x="122" y="162"/>
                      <a:pt x="122" y="162"/>
                      <a:pt x="122" y="162"/>
                    </a:cubicBezTo>
                    <a:cubicBezTo>
                      <a:pt x="115" y="162"/>
                      <a:pt x="115" y="162"/>
                      <a:pt x="115" y="162"/>
                    </a:cubicBezTo>
                    <a:cubicBezTo>
                      <a:pt x="52" y="169"/>
                      <a:pt x="52" y="169"/>
                      <a:pt x="52" y="169"/>
                    </a:cubicBezTo>
                    <a:cubicBezTo>
                      <a:pt x="52" y="169"/>
                      <a:pt x="52" y="169"/>
                      <a:pt x="52"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4"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4" y="820"/>
                      <a:pt x="154" y="820"/>
                      <a:pt x="154"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342" name="Freeform 122">
              <a:extLst>
                <a:ext uri="{FF2B5EF4-FFF2-40B4-BE49-F238E27FC236}">
                  <a16:creationId xmlns:a16="http://schemas.microsoft.com/office/drawing/2014/main" id="{82392444-D353-4F8D-A8D8-39C6531410B1}"/>
                </a:ext>
              </a:extLst>
            </p:cNvPr>
            <p:cNvSpPr>
              <a:spLocks/>
            </p:cNvSpPr>
            <p:nvPr/>
          </p:nvSpPr>
          <p:spPr bwMode="auto">
            <a:xfrm>
              <a:off x="11353849" y="4111112"/>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343" name="Freeform 122">
              <a:extLst>
                <a:ext uri="{FF2B5EF4-FFF2-40B4-BE49-F238E27FC236}">
                  <a16:creationId xmlns:a16="http://schemas.microsoft.com/office/drawing/2014/main" id="{0A7A514A-39B0-4412-B2D4-B1248C4D18C4}"/>
                </a:ext>
              </a:extLst>
            </p:cNvPr>
            <p:cNvSpPr>
              <a:spLocks/>
            </p:cNvSpPr>
            <p:nvPr/>
          </p:nvSpPr>
          <p:spPr bwMode="auto">
            <a:xfrm>
              <a:off x="10206028" y="4085015"/>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grpSp>
        <p:nvGrpSpPr>
          <p:cNvPr id="346" name="Group 345">
            <a:extLst>
              <a:ext uri="{FF2B5EF4-FFF2-40B4-BE49-F238E27FC236}">
                <a16:creationId xmlns:a16="http://schemas.microsoft.com/office/drawing/2014/main" id="{994D8671-7E90-484B-B55D-23DB3037CD1D}"/>
              </a:ext>
            </a:extLst>
          </p:cNvPr>
          <p:cNvGrpSpPr/>
          <p:nvPr/>
        </p:nvGrpSpPr>
        <p:grpSpPr>
          <a:xfrm>
            <a:off x="6504705" y="4672913"/>
            <a:ext cx="745953" cy="2225549"/>
            <a:chOff x="5150201" y="4189219"/>
            <a:chExt cx="714160" cy="2130695"/>
          </a:xfrm>
        </p:grpSpPr>
        <p:sp>
          <p:nvSpPr>
            <p:cNvPr id="347" name="Isosceles Triangle 346">
              <a:extLst>
                <a:ext uri="{FF2B5EF4-FFF2-40B4-BE49-F238E27FC236}">
                  <a16:creationId xmlns:a16="http://schemas.microsoft.com/office/drawing/2014/main" id="{6E789DB4-DFDC-4213-86D1-6D9B9FA98BC3}"/>
                </a:ext>
              </a:extLst>
            </p:cNvPr>
            <p:cNvSpPr/>
            <p:nvPr/>
          </p:nvSpPr>
          <p:spPr bwMode="auto">
            <a:xfrm rot="10800000">
              <a:off x="5402635" y="4590103"/>
              <a:ext cx="226984" cy="755958"/>
            </a:xfrm>
            <a:prstGeom prst="triangl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8" name="Group 347">
              <a:extLst>
                <a:ext uri="{FF2B5EF4-FFF2-40B4-BE49-F238E27FC236}">
                  <a16:creationId xmlns:a16="http://schemas.microsoft.com/office/drawing/2014/main" id="{57BD8EFB-3356-45AC-8617-3C6B6443D201}"/>
                </a:ext>
              </a:extLst>
            </p:cNvPr>
            <p:cNvGrpSpPr/>
            <p:nvPr/>
          </p:nvGrpSpPr>
          <p:grpSpPr>
            <a:xfrm>
              <a:off x="5150201" y="4189219"/>
              <a:ext cx="714160" cy="2130695"/>
              <a:chOff x="10899775" y="4005263"/>
              <a:chExt cx="962025" cy="2870200"/>
            </a:xfrm>
          </p:grpSpPr>
          <p:sp>
            <p:nvSpPr>
              <p:cNvPr id="349" name="Freeform 10">
                <a:extLst>
                  <a:ext uri="{FF2B5EF4-FFF2-40B4-BE49-F238E27FC236}">
                    <a16:creationId xmlns:a16="http://schemas.microsoft.com/office/drawing/2014/main" id="{AA9E1094-CB8A-4891-A0E7-150CB5F9B6AD}"/>
                  </a:ext>
                </a:extLst>
              </p:cNvPr>
              <p:cNvSpPr>
                <a:spLocks/>
              </p:cNvSpPr>
              <p:nvPr/>
            </p:nvSpPr>
            <p:spPr bwMode="auto">
              <a:xfrm>
                <a:off x="11160125" y="4005263"/>
                <a:ext cx="460376" cy="529974"/>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rgbClr val="EAEAEA">
                  <a:lumMod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0" name="Freeform 11">
                <a:extLst>
                  <a:ext uri="{FF2B5EF4-FFF2-40B4-BE49-F238E27FC236}">
                    <a16:creationId xmlns:a16="http://schemas.microsoft.com/office/drawing/2014/main" id="{68C87C04-38B6-4BB5-985D-E25B131F3B91}"/>
                  </a:ext>
                </a:extLst>
              </p:cNvPr>
              <p:cNvSpPr>
                <a:spLocks/>
              </p:cNvSpPr>
              <p:nvPr/>
            </p:nvSpPr>
            <p:spPr bwMode="auto">
              <a:xfrm>
                <a:off x="11303000" y="4606925"/>
                <a:ext cx="160338" cy="812800"/>
              </a:xfrm>
              <a:custGeom>
                <a:avLst/>
                <a:gdLst>
                  <a:gd name="T0" fmla="*/ 62 w 101"/>
                  <a:gd name="T1" fmla="*/ 56 h 512"/>
                  <a:gd name="T2" fmla="*/ 92 w 101"/>
                  <a:gd name="T3" fmla="*/ 32 h 512"/>
                  <a:gd name="T4" fmla="*/ 51 w 101"/>
                  <a:gd name="T5" fmla="*/ 0 h 512"/>
                  <a:gd name="T6" fmla="*/ 9 w 101"/>
                  <a:gd name="T7" fmla="*/ 32 h 512"/>
                  <a:gd name="T8" fmla="*/ 40 w 101"/>
                  <a:gd name="T9" fmla="*/ 56 h 512"/>
                  <a:gd name="T10" fmla="*/ 0 w 101"/>
                  <a:gd name="T11" fmla="*/ 472 h 512"/>
                  <a:gd name="T12" fmla="*/ 51 w 101"/>
                  <a:gd name="T13" fmla="*/ 512 h 512"/>
                  <a:gd name="T14" fmla="*/ 101 w 101"/>
                  <a:gd name="T15" fmla="*/ 472 h 512"/>
                  <a:gd name="T16" fmla="*/ 62 w 101"/>
                  <a:gd name="T17" fmla="*/ 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512">
                    <a:moveTo>
                      <a:pt x="62" y="56"/>
                    </a:moveTo>
                    <a:lnTo>
                      <a:pt x="92" y="32"/>
                    </a:lnTo>
                    <a:lnTo>
                      <a:pt x="51" y="0"/>
                    </a:lnTo>
                    <a:lnTo>
                      <a:pt x="9" y="32"/>
                    </a:lnTo>
                    <a:lnTo>
                      <a:pt x="40" y="56"/>
                    </a:lnTo>
                    <a:lnTo>
                      <a:pt x="0" y="472"/>
                    </a:lnTo>
                    <a:lnTo>
                      <a:pt x="51" y="512"/>
                    </a:lnTo>
                    <a:lnTo>
                      <a:pt x="101" y="472"/>
                    </a:lnTo>
                    <a:lnTo>
                      <a:pt x="62" y="5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1" name="Freeform 856">
                <a:extLst>
                  <a:ext uri="{FF2B5EF4-FFF2-40B4-BE49-F238E27FC236}">
                    <a16:creationId xmlns:a16="http://schemas.microsoft.com/office/drawing/2014/main" id="{A79D65BC-CFE5-4588-A059-B7C02992C577}"/>
                  </a:ext>
                </a:extLst>
              </p:cNvPr>
              <p:cNvSpPr>
                <a:spLocks/>
              </p:cNvSpPr>
              <p:nvPr/>
            </p:nvSpPr>
            <p:spPr bwMode="auto">
              <a:xfrm>
                <a:off x="11576050" y="4586288"/>
                <a:ext cx="285750" cy="738188"/>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2" name="Freeform 857">
                <a:extLst>
                  <a:ext uri="{FF2B5EF4-FFF2-40B4-BE49-F238E27FC236}">
                    <a16:creationId xmlns:a16="http://schemas.microsoft.com/office/drawing/2014/main" id="{CF808B74-09E4-4A09-BEFE-5256DCC0A8D8}"/>
                  </a:ext>
                </a:extLst>
              </p:cNvPr>
              <p:cNvSpPr>
                <a:spLocks/>
              </p:cNvSpPr>
              <p:nvPr/>
            </p:nvSpPr>
            <p:spPr bwMode="auto">
              <a:xfrm>
                <a:off x="11209338" y="5989638"/>
                <a:ext cx="171450" cy="885825"/>
              </a:xfrm>
              <a:custGeom>
                <a:avLst/>
                <a:gdLst>
                  <a:gd name="T0" fmla="*/ 94 w 108"/>
                  <a:gd name="T1" fmla="*/ 558 h 558"/>
                  <a:gd name="T2" fmla="*/ 14 w 108"/>
                  <a:gd name="T3" fmla="*/ 558 h 558"/>
                  <a:gd name="T4" fmla="*/ 0 w 108"/>
                  <a:gd name="T5" fmla="*/ 0 h 558"/>
                  <a:gd name="T6" fmla="*/ 108 w 108"/>
                  <a:gd name="T7" fmla="*/ 0 h 558"/>
                  <a:gd name="T8" fmla="*/ 94 w 108"/>
                  <a:gd name="T9" fmla="*/ 558 h 558"/>
                </a:gdLst>
                <a:ahLst/>
                <a:cxnLst>
                  <a:cxn ang="0">
                    <a:pos x="T0" y="T1"/>
                  </a:cxn>
                  <a:cxn ang="0">
                    <a:pos x="T2" y="T3"/>
                  </a:cxn>
                  <a:cxn ang="0">
                    <a:pos x="T4" y="T5"/>
                  </a:cxn>
                  <a:cxn ang="0">
                    <a:pos x="T6" y="T7"/>
                  </a:cxn>
                  <a:cxn ang="0">
                    <a:pos x="T8" y="T9"/>
                  </a:cxn>
                </a:cxnLst>
                <a:rect l="0" t="0" r="r" b="b"/>
                <a:pathLst>
                  <a:path w="108" h="558">
                    <a:moveTo>
                      <a:pt x="94" y="558"/>
                    </a:moveTo>
                    <a:lnTo>
                      <a:pt x="14" y="558"/>
                    </a:lnTo>
                    <a:lnTo>
                      <a:pt x="0" y="0"/>
                    </a:lnTo>
                    <a:lnTo>
                      <a:pt x="108" y="0"/>
                    </a:lnTo>
                    <a:lnTo>
                      <a:pt x="94" y="55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3" name="Freeform 858">
                <a:extLst>
                  <a:ext uri="{FF2B5EF4-FFF2-40B4-BE49-F238E27FC236}">
                    <a16:creationId xmlns:a16="http://schemas.microsoft.com/office/drawing/2014/main" id="{607B5103-2C08-4965-8644-7A04E32A3973}"/>
                  </a:ext>
                </a:extLst>
              </p:cNvPr>
              <p:cNvSpPr>
                <a:spLocks/>
              </p:cNvSpPr>
              <p:nvPr/>
            </p:nvSpPr>
            <p:spPr bwMode="auto">
              <a:xfrm>
                <a:off x="11215688" y="6796088"/>
                <a:ext cx="157163" cy="7937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4" name="Freeform 859">
                <a:extLst>
                  <a:ext uri="{FF2B5EF4-FFF2-40B4-BE49-F238E27FC236}">
                    <a16:creationId xmlns:a16="http://schemas.microsoft.com/office/drawing/2014/main" id="{0D30183F-D2F8-49F2-9FC6-B3DB861AC439}"/>
                  </a:ext>
                </a:extLst>
              </p:cNvPr>
              <p:cNvSpPr>
                <a:spLocks/>
              </p:cNvSpPr>
              <p:nvPr/>
            </p:nvSpPr>
            <p:spPr bwMode="auto">
              <a:xfrm>
                <a:off x="11406188" y="5989638"/>
                <a:ext cx="169863" cy="885825"/>
              </a:xfrm>
              <a:custGeom>
                <a:avLst/>
                <a:gdLst>
                  <a:gd name="T0" fmla="*/ 15 w 107"/>
                  <a:gd name="T1" fmla="*/ 558 h 558"/>
                  <a:gd name="T2" fmla="*/ 94 w 107"/>
                  <a:gd name="T3" fmla="*/ 558 h 558"/>
                  <a:gd name="T4" fmla="*/ 107 w 107"/>
                  <a:gd name="T5" fmla="*/ 0 h 558"/>
                  <a:gd name="T6" fmla="*/ 0 w 107"/>
                  <a:gd name="T7" fmla="*/ 0 h 558"/>
                  <a:gd name="T8" fmla="*/ 15 w 107"/>
                  <a:gd name="T9" fmla="*/ 558 h 558"/>
                </a:gdLst>
                <a:ahLst/>
                <a:cxnLst>
                  <a:cxn ang="0">
                    <a:pos x="T0" y="T1"/>
                  </a:cxn>
                  <a:cxn ang="0">
                    <a:pos x="T2" y="T3"/>
                  </a:cxn>
                  <a:cxn ang="0">
                    <a:pos x="T4" y="T5"/>
                  </a:cxn>
                  <a:cxn ang="0">
                    <a:pos x="T6" y="T7"/>
                  </a:cxn>
                  <a:cxn ang="0">
                    <a:pos x="T8" y="T9"/>
                  </a:cxn>
                </a:cxnLst>
                <a:rect l="0" t="0" r="r" b="b"/>
                <a:pathLst>
                  <a:path w="107" h="558">
                    <a:moveTo>
                      <a:pt x="15" y="558"/>
                    </a:moveTo>
                    <a:lnTo>
                      <a:pt x="94" y="558"/>
                    </a:lnTo>
                    <a:lnTo>
                      <a:pt x="107" y="0"/>
                    </a:lnTo>
                    <a:lnTo>
                      <a:pt x="0" y="0"/>
                    </a:lnTo>
                    <a:lnTo>
                      <a:pt x="15" y="55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5" name="Freeform 860">
                <a:extLst>
                  <a:ext uri="{FF2B5EF4-FFF2-40B4-BE49-F238E27FC236}">
                    <a16:creationId xmlns:a16="http://schemas.microsoft.com/office/drawing/2014/main" id="{B4EFDFD2-5339-478C-912F-49680B188593}"/>
                  </a:ext>
                </a:extLst>
              </p:cNvPr>
              <p:cNvSpPr>
                <a:spLocks/>
              </p:cNvSpPr>
              <p:nvPr/>
            </p:nvSpPr>
            <p:spPr bwMode="auto">
              <a:xfrm>
                <a:off x="11412538" y="6796088"/>
                <a:ext cx="157163" cy="7937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6" name="Freeform 861">
                <a:extLst>
                  <a:ext uri="{FF2B5EF4-FFF2-40B4-BE49-F238E27FC236}">
                    <a16:creationId xmlns:a16="http://schemas.microsoft.com/office/drawing/2014/main" id="{D59E4824-CEDC-4597-9C07-22FBE76173E4}"/>
                  </a:ext>
                </a:extLst>
              </p:cNvPr>
              <p:cNvSpPr>
                <a:spLocks/>
              </p:cNvSpPr>
              <p:nvPr/>
            </p:nvSpPr>
            <p:spPr bwMode="auto">
              <a:xfrm>
                <a:off x="11758613" y="5324475"/>
                <a:ext cx="85725" cy="9842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7" name="Freeform 862">
                <a:extLst>
                  <a:ext uri="{FF2B5EF4-FFF2-40B4-BE49-F238E27FC236}">
                    <a16:creationId xmlns:a16="http://schemas.microsoft.com/office/drawing/2014/main" id="{6D4BC5CA-9F0D-4A95-9625-1A442F582938}"/>
                  </a:ext>
                </a:extLst>
              </p:cNvPr>
              <p:cNvSpPr>
                <a:spLocks/>
              </p:cNvSpPr>
              <p:nvPr/>
            </p:nvSpPr>
            <p:spPr bwMode="auto">
              <a:xfrm>
                <a:off x="10899775" y="4586288"/>
                <a:ext cx="292100" cy="738188"/>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8" name="Freeform 863">
                <a:extLst>
                  <a:ext uri="{FF2B5EF4-FFF2-40B4-BE49-F238E27FC236}">
                    <a16:creationId xmlns:a16="http://schemas.microsoft.com/office/drawing/2014/main" id="{8AF338E4-1D77-42DA-9A1F-798F1A48C5A7}"/>
                  </a:ext>
                </a:extLst>
              </p:cNvPr>
              <p:cNvSpPr>
                <a:spLocks/>
              </p:cNvSpPr>
              <p:nvPr/>
            </p:nvSpPr>
            <p:spPr bwMode="auto">
              <a:xfrm>
                <a:off x="10917238" y="5324475"/>
                <a:ext cx="88900" cy="9842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9" name="Freeform 864">
                <a:extLst>
                  <a:ext uri="{FF2B5EF4-FFF2-40B4-BE49-F238E27FC236}">
                    <a16:creationId xmlns:a16="http://schemas.microsoft.com/office/drawing/2014/main" id="{8E8DE82E-A484-42A7-BA87-0000CF554811}"/>
                  </a:ext>
                </a:extLst>
              </p:cNvPr>
              <p:cNvSpPr>
                <a:spLocks/>
              </p:cNvSpPr>
              <p:nvPr/>
            </p:nvSpPr>
            <p:spPr bwMode="auto">
              <a:xfrm>
                <a:off x="11077575" y="4564063"/>
                <a:ext cx="612775" cy="949325"/>
              </a:xfrm>
              <a:custGeom>
                <a:avLst/>
                <a:gdLst>
                  <a:gd name="T0" fmla="*/ 247 w 386"/>
                  <a:gd name="T1" fmla="*/ 0 h 598"/>
                  <a:gd name="T2" fmla="*/ 193 w 386"/>
                  <a:gd name="T3" fmla="*/ 434 h 598"/>
                  <a:gd name="T4" fmla="*/ 139 w 386"/>
                  <a:gd name="T5" fmla="*/ 0 h 598"/>
                  <a:gd name="T6" fmla="*/ 0 w 386"/>
                  <a:gd name="T7" fmla="*/ 14 h 598"/>
                  <a:gd name="T8" fmla="*/ 29 w 386"/>
                  <a:gd name="T9" fmla="*/ 598 h 598"/>
                  <a:gd name="T10" fmla="*/ 357 w 386"/>
                  <a:gd name="T11" fmla="*/ 598 h 598"/>
                  <a:gd name="T12" fmla="*/ 386 w 386"/>
                  <a:gd name="T13" fmla="*/ 14 h 598"/>
                  <a:gd name="T14" fmla="*/ 247 w 386"/>
                  <a:gd name="T15" fmla="*/ 0 h 5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598">
                    <a:moveTo>
                      <a:pt x="247" y="0"/>
                    </a:moveTo>
                    <a:lnTo>
                      <a:pt x="193" y="434"/>
                    </a:lnTo>
                    <a:lnTo>
                      <a:pt x="139" y="0"/>
                    </a:lnTo>
                    <a:lnTo>
                      <a:pt x="0" y="14"/>
                    </a:lnTo>
                    <a:lnTo>
                      <a:pt x="29" y="598"/>
                    </a:lnTo>
                    <a:lnTo>
                      <a:pt x="357" y="598"/>
                    </a:lnTo>
                    <a:lnTo>
                      <a:pt x="386" y="14"/>
                    </a:lnTo>
                    <a:lnTo>
                      <a:pt x="247" y="0"/>
                    </a:ln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0" name="Freeform 865">
                <a:extLst>
                  <a:ext uri="{FF2B5EF4-FFF2-40B4-BE49-F238E27FC236}">
                    <a16:creationId xmlns:a16="http://schemas.microsoft.com/office/drawing/2014/main" id="{7883E3F6-5F99-45A1-82C7-30603B8698A8}"/>
                  </a:ext>
                </a:extLst>
              </p:cNvPr>
              <p:cNvSpPr>
                <a:spLocks/>
              </p:cNvSpPr>
              <p:nvPr/>
            </p:nvSpPr>
            <p:spPr bwMode="auto">
              <a:xfrm>
                <a:off x="11526838" y="4222750"/>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1" name="Freeform 866">
                <a:extLst>
                  <a:ext uri="{FF2B5EF4-FFF2-40B4-BE49-F238E27FC236}">
                    <a16:creationId xmlns:a16="http://schemas.microsoft.com/office/drawing/2014/main" id="{1E9356C2-A74F-41BB-AFCA-D72513C91B04}"/>
                  </a:ext>
                </a:extLst>
              </p:cNvPr>
              <p:cNvSpPr>
                <a:spLocks/>
              </p:cNvSpPr>
              <p:nvPr/>
            </p:nvSpPr>
            <p:spPr bwMode="auto">
              <a:xfrm>
                <a:off x="11523663" y="42195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2" name="Freeform 867">
                <a:extLst>
                  <a:ext uri="{FF2B5EF4-FFF2-40B4-BE49-F238E27FC236}">
                    <a16:creationId xmlns:a16="http://schemas.microsoft.com/office/drawing/2014/main" id="{243E8865-66AC-4293-BA00-890E051EE919}"/>
                  </a:ext>
                </a:extLst>
              </p:cNvPr>
              <p:cNvSpPr>
                <a:spLocks/>
              </p:cNvSpPr>
              <p:nvPr/>
            </p:nvSpPr>
            <p:spPr bwMode="auto">
              <a:xfrm>
                <a:off x="11517313" y="42052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3" name="Freeform 868">
                <a:extLst>
                  <a:ext uri="{FF2B5EF4-FFF2-40B4-BE49-F238E27FC236}">
                    <a16:creationId xmlns:a16="http://schemas.microsoft.com/office/drawing/2014/main" id="{98AC2E5A-45AE-44E0-84D0-BEC9ED44FC36}"/>
                  </a:ext>
                </a:extLst>
              </p:cNvPr>
              <p:cNvSpPr>
                <a:spLocks/>
              </p:cNvSpPr>
              <p:nvPr/>
            </p:nvSpPr>
            <p:spPr bwMode="auto">
              <a:xfrm>
                <a:off x="11520488" y="4211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4" name="Freeform 869">
                <a:extLst>
                  <a:ext uri="{FF2B5EF4-FFF2-40B4-BE49-F238E27FC236}">
                    <a16:creationId xmlns:a16="http://schemas.microsoft.com/office/drawing/2014/main" id="{FA05C09D-E698-490A-B2FD-5AA31E4ABA3A}"/>
                  </a:ext>
                </a:extLst>
              </p:cNvPr>
              <p:cNvSpPr>
                <a:spLocks/>
              </p:cNvSpPr>
              <p:nvPr/>
            </p:nvSpPr>
            <p:spPr bwMode="auto">
              <a:xfrm>
                <a:off x="11244263" y="4208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5" name="Freeform 870">
                <a:extLst>
                  <a:ext uri="{FF2B5EF4-FFF2-40B4-BE49-F238E27FC236}">
                    <a16:creationId xmlns:a16="http://schemas.microsoft.com/office/drawing/2014/main" id="{7052441B-2282-4772-AF39-CF4A8F517F38}"/>
                  </a:ext>
                </a:extLst>
              </p:cNvPr>
              <p:cNvSpPr>
                <a:spLocks/>
              </p:cNvSpPr>
              <p:nvPr/>
            </p:nvSpPr>
            <p:spPr bwMode="auto">
              <a:xfrm>
                <a:off x="11526838" y="4229100"/>
                <a:ext cx="0" cy="476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6" name="Freeform 871">
                <a:extLst>
                  <a:ext uri="{FF2B5EF4-FFF2-40B4-BE49-F238E27FC236}">
                    <a16:creationId xmlns:a16="http://schemas.microsoft.com/office/drawing/2014/main" id="{DCC4AD78-EC61-4CD6-A480-8C1D0304C007}"/>
                  </a:ext>
                </a:extLst>
              </p:cNvPr>
              <p:cNvSpPr>
                <a:spLocks/>
              </p:cNvSpPr>
              <p:nvPr/>
            </p:nvSpPr>
            <p:spPr bwMode="auto">
              <a:xfrm>
                <a:off x="11526838" y="4237038"/>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7" name="Freeform 872">
                <a:extLst>
                  <a:ext uri="{FF2B5EF4-FFF2-40B4-BE49-F238E27FC236}">
                    <a16:creationId xmlns:a16="http://schemas.microsoft.com/office/drawing/2014/main" id="{964D42FF-5D41-4738-97FB-07C437289A25}"/>
                  </a:ext>
                </a:extLst>
              </p:cNvPr>
              <p:cNvSpPr>
                <a:spLocks/>
              </p:cNvSpPr>
              <p:nvPr/>
            </p:nvSpPr>
            <p:spPr bwMode="auto">
              <a:xfrm>
                <a:off x="11515725" y="42005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8" name="Freeform 873">
                <a:extLst>
                  <a:ext uri="{FF2B5EF4-FFF2-40B4-BE49-F238E27FC236}">
                    <a16:creationId xmlns:a16="http://schemas.microsoft.com/office/drawing/2014/main" id="{FCB72A2D-4733-49B8-BFFD-5D8D1CD6D576}"/>
                  </a:ext>
                </a:extLst>
              </p:cNvPr>
              <p:cNvSpPr>
                <a:spLocks/>
              </p:cNvSpPr>
              <p:nvPr/>
            </p:nvSpPr>
            <p:spPr bwMode="auto">
              <a:xfrm>
                <a:off x="11234738" y="4233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9" name="Freeform 874">
                <a:extLst>
                  <a:ext uri="{FF2B5EF4-FFF2-40B4-BE49-F238E27FC236}">
                    <a16:creationId xmlns:a16="http://schemas.microsoft.com/office/drawing/2014/main" id="{F2C0F510-D7A2-41FF-A66C-A02FEFD623ED}"/>
                  </a:ext>
                </a:extLst>
              </p:cNvPr>
              <p:cNvSpPr>
                <a:spLocks/>
              </p:cNvSpPr>
              <p:nvPr/>
            </p:nvSpPr>
            <p:spPr bwMode="auto">
              <a:xfrm>
                <a:off x="11237913" y="42195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70" name="Freeform 875">
                <a:extLst>
                  <a:ext uri="{FF2B5EF4-FFF2-40B4-BE49-F238E27FC236}">
                    <a16:creationId xmlns:a16="http://schemas.microsoft.com/office/drawing/2014/main" id="{C88C39BD-86EF-4046-B304-5BF40E1A705B}"/>
                  </a:ext>
                </a:extLst>
              </p:cNvPr>
              <p:cNvSpPr>
                <a:spLocks/>
              </p:cNvSpPr>
              <p:nvPr/>
            </p:nvSpPr>
            <p:spPr bwMode="auto">
              <a:xfrm>
                <a:off x="11241088" y="4214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71" name="Freeform 876">
                <a:extLst>
                  <a:ext uri="{FF2B5EF4-FFF2-40B4-BE49-F238E27FC236}">
                    <a16:creationId xmlns:a16="http://schemas.microsoft.com/office/drawing/2014/main" id="{5932A8CC-DBC6-42C2-9076-92CECB3E9E16}"/>
                  </a:ext>
                </a:extLst>
              </p:cNvPr>
              <p:cNvSpPr>
                <a:spLocks/>
              </p:cNvSpPr>
              <p:nvPr/>
            </p:nvSpPr>
            <p:spPr bwMode="auto">
              <a:xfrm>
                <a:off x="11234738" y="4225925"/>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72" name="Freeform 877">
                <a:extLst>
                  <a:ext uri="{FF2B5EF4-FFF2-40B4-BE49-F238E27FC236}">
                    <a16:creationId xmlns:a16="http://schemas.microsoft.com/office/drawing/2014/main" id="{CECB0CCE-8394-4E67-B936-2294E3AEB64E}"/>
                  </a:ext>
                </a:extLst>
              </p:cNvPr>
              <p:cNvSpPr>
                <a:spLocks/>
              </p:cNvSpPr>
              <p:nvPr/>
            </p:nvSpPr>
            <p:spPr bwMode="auto">
              <a:xfrm>
                <a:off x="11209338" y="4191000"/>
                <a:ext cx="342900" cy="415925"/>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73" name="Freeform 878">
                <a:extLst>
                  <a:ext uri="{FF2B5EF4-FFF2-40B4-BE49-F238E27FC236}">
                    <a16:creationId xmlns:a16="http://schemas.microsoft.com/office/drawing/2014/main" id="{2D237B60-39B7-4BBE-9FDE-4CAA464F0F42}"/>
                  </a:ext>
                </a:extLst>
              </p:cNvPr>
              <p:cNvSpPr>
                <a:spLocks/>
              </p:cNvSpPr>
              <p:nvPr/>
            </p:nvSpPr>
            <p:spPr bwMode="auto">
              <a:xfrm>
                <a:off x="11123613" y="5513388"/>
                <a:ext cx="520700" cy="569913"/>
              </a:xfrm>
              <a:custGeom>
                <a:avLst/>
                <a:gdLst>
                  <a:gd name="T0" fmla="*/ 313 w 328"/>
                  <a:gd name="T1" fmla="*/ 359 h 359"/>
                  <a:gd name="T2" fmla="*/ 14 w 328"/>
                  <a:gd name="T3" fmla="*/ 359 h 359"/>
                  <a:gd name="T4" fmla="*/ 0 w 328"/>
                  <a:gd name="T5" fmla="*/ 0 h 359"/>
                  <a:gd name="T6" fmla="*/ 328 w 328"/>
                  <a:gd name="T7" fmla="*/ 0 h 359"/>
                  <a:gd name="T8" fmla="*/ 313 w 328"/>
                  <a:gd name="T9" fmla="*/ 359 h 359"/>
                </a:gdLst>
                <a:ahLst/>
                <a:cxnLst>
                  <a:cxn ang="0">
                    <a:pos x="T0" y="T1"/>
                  </a:cxn>
                  <a:cxn ang="0">
                    <a:pos x="T2" y="T3"/>
                  </a:cxn>
                  <a:cxn ang="0">
                    <a:pos x="T4" y="T5"/>
                  </a:cxn>
                  <a:cxn ang="0">
                    <a:pos x="T6" y="T7"/>
                  </a:cxn>
                  <a:cxn ang="0">
                    <a:pos x="T8" y="T9"/>
                  </a:cxn>
                </a:cxnLst>
                <a:rect l="0" t="0" r="r" b="b"/>
                <a:pathLst>
                  <a:path w="328" h="359">
                    <a:moveTo>
                      <a:pt x="313" y="359"/>
                    </a:moveTo>
                    <a:lnTo>
                      <a:pt x="14" y="359"/>
                    </a:lnTo>
                    <a:lnTo>
                      <a:pt x="0" y="0"/>
                    </a:lnTo>
                    <a:lnTo>
                      <a:pt x="328" y="0"/>
                    </a:lnTo>
                    <a:lnTo>
                      <a:pt x="313" y="359"/>
                    </a:lnTo>
                    <a:close/>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74" name="Freeform 879">
                <a:extLst>
                  <a:ext uri="{FF2B5EF4-FFF2-40B4-BE49-F238E27FC236}">
                    <a16:creationId xmlns:a16="http://schemas.microsoft.com/office/drawing/2014/main" id="{11997082-A566-4E54-A05B-AC1CC219B8D1}"/>
                  </a:ext>
                </a:extLst>
              </p:cNvPr>
              <p:cNvSpPr>
                <a:spLocks noEditPoints="1"/>
              </p:cNvSpPr>
              <p:nvPr/>
            </p:nvSpPr>
            <p:spPr bwMode="auto">
              <a:xfrm>
                <a:off x="11223625" y="4251325"/>
                <a:ext cx="317500" cy="103188"/>
              </a:xfrm>
              <a:custGeom>
                <a:avLst/>
                <a:gdLst>
                  <a:gd name="T0" fmla="*/ 110 w 111"/>
                  <a:gd name="T1" fmla="*/ 3 h 36"/>
                  <a:gd name="T2" fmla="*/ 83 w 111"/>
                  <a:gd name="T3" fmla="*/ 1 h 36"/>
                  <a:gd name="T4" fmla="*/ 56 w 111"/>
                  <a:gd name="T5" fmla="*/ 7 h 36"/>
                  <a:gd name="T6" fmla="*/ 29 w 111"/>
                  <a:gd name="T7" fmla="*/ 1 h 36"/>
                  <a:gd name="T8" fmla="*/ 1 w 111"/>
                  <a:gd name="T9" fmla="*/ 3 h 36"/>
                  <a:gd name="T10" fmla="*/ 1 w 111"/>
                  <a:gd name="T11" fmla="*/ 6 h 36"/>
                  <a:gd name="T12" fmla="*/ 4 w 111"/>
                  <a:gd name="T13" fmla="*/ 11 h 36"/>
                  <a:gd name="T14" fmla="*/ 7 w 111"/>
                  <a:gd name="T15" fmla="*/ 19 h 36"/>
                  <a:gd name="T16" fmla="*/ 33 w 111"/>
                  <a:gd name="T17" fmla="*/ 34 h 36"/>
                  <a:gd name="T18" fmla="*/ 52 w 111"/>
                  <a:gd name="T19" fmla="*/ 15 h 36"/>
                  <a:gd name="T20" fmla="*/ 56 w 111"/>
                  <a:gd name="T21" fmla="*/ 12 h 36"/>
                  <a:gd name="T22" fmla="*/ 60 w 111"/>
                  <a:gd name="T23" fmla="*/ 15 h 36"/>
                  <a:gd name="T24" fmla="*/ 78 w 111"/>
                  <a:gd name="T25" fmla="*/ 34 h 36"/>
                  <a:gd name="T26" fmla="*/ 104 w 111"/>
                  <a:gd name="T27" fmla="*/ 19 h 36"/>
                  <a:gd name="T28" fmla="*/ 107 w 111"/>
                  <a:gd name="T29" fmla="*/ 11 h 36"/>
                  <a:gd name="T30" fmla="*/ 111 w 111"/>
                  <a:gd name="T31" fmla="*/ 6 h 36"/>
                  <a:gd name="T32" fmla="*/ 110 w 111"/>
                  <a:gd name="T33" fmla="*/ 3 h 36"/>
                  <a:gd name="T34" fmla="*/ 42 w 111"/>
                  <a:gd name="T35" fmla="*/ 26 h 36"/>
                  <a:gd name="T36" fmla="*/ 22 w 111"/>
                  <a:gd name="T37" fmla="*/ 32 h 36"/>
                  <a:gd name="T38" fmla="*/ 10 w 111"/>
                  <a:gd name="T39" fmla="*/ 12 h 36"/>
                  <a:gd name="T40" fmla="*/ 30 w 111"/>
                  <a:gd name="T41" fmla="*/ 4 h 36"/>
                  <a:gd name="T42" fmla="*/ 44 w 111"/>
                  <a:gd name="T43" fmla="*/ 8 h 36"/>
                  <a:gd name="T44" fmla="*/ 42 w 111"/>
                  <a:gd name="T45" fmla="*/ 26 h 36"/>
                  <a:gd name="T46" fmla="*/ 89 w 111"/>
                  <a:gd name="T47" fmla="*/ 32 h 36"/>
                  <a:gd name="T48" fmla="*/ 70 w 111"/>
                  <a:gd name="T49" fmla="*/ 26 h 36"/>
                  <a:gd name="T50" fmla="*/ 68 w 111"/>
                  <a:gd name="T51" fmla="*/ 8 h 36"/>
                  <a:gd name="T52" fmla="*/ 82 w 111"/>
                  <a:gd name="T53" fmla="*/ 4 h 36"/>
                  <a:gd name="T54" fmla="*/ 102 w 111"/>
                  <a:gd name="T55" fmla="*/ 12 h 36"/>
                  <a:gd name="T56" fmla="*/ 89 w 111"/>
                  <a:gd name="T5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 h="36">
                    <a:moveTo>
                      <a:pt x="110" y="3"/>
                    </a:moveTo>
                    <a:cubicBezTo>
                      <a:pt x="110" y="3"/>
                      <a:pt x="94" y="0"/>
                      <a:pt x="83" y="1"/>
                    </a:cubicBezTo>
                    <a:cubicBezTo>
                      <a:pt x="71" y="3"/>
                      <a:pt x="61" y="7"/>
                      <a:pt x="56" y="7"/>
                    </a:cubicBezTo>
                    <a:cubicBezTo>
                      <a:pt x="51" y="7"/>
                      <a:pt x="41" y="3"/>
                      <a:pt x="29" y="1"/>
                    </a:cubicBezTo>
                    <a:cubicBezTo>
                      <a:pt x="17" y="0"/>
                      <a:pt x="1" y="3"/>
                      <a:pt x="1" y="3"/>
                    </a:cubicBezTo>
                    <a:cubicBezTo>
                      <a:pt x="0" y="3"/>
                      <a:pt x="0" y="4"/>
                      <a:pt x="1" y="6"/>
                    </a:cubicBezTo>
                    <a:cubicBezTo>
                      <a:pt x="1" y="8"/>
                      <a:pt x="1" y="9"/>
                      <a:pt x="4" y="11"/>
                    </a:cubicBezTo>
                    <a:cubicBezTo>
                      <a:pt x="7" y="12"/>
                      <a:pt x="7" y="19"/>
                      <a:pt x="7" y="19"/>
                    </a:cubicBezTo>
                    <a:cubicBezTo>
                      <a:pt x="10" y="32"/>
                      <a:pt x="20" y="36"/>
                      <a:pt x="33" y="34"/>
                    </a:cubicBezTo>
                    <a:cubicBezTo>
                      <a:pt x="47" y="32"/>
                      <a:pt x="50" y="17"/>
                      <a:pt x="52" y="15"/>
                    </a:cubicBezTo>
                    <a:cubicBezTo>
                      <a:pt x="53" y="12"/>
                      <a:pt x="56" y="12"/>
                      <a:pt x="56" y="12"/>
                    </a:cubicBezTo>
                    <a:cubicBezTo>
                      <a:pt x="56" y="12"/>
                      <a:pt x="59" y="12"/>
                      <a:pt x="60" y="15"/>
                    </a:cubicBezTo>
                    <a:cubicBezTo>
                      <a:pt x="62" y="17"/>
                      <a:pt x="65" y="32"/>
                      <a:pt x="78" y="34"/>
                    </a:cubicBezTo>
                    <a:cubicBezTo>
                      <a:pt x="92" y="36"/>
                      <a:pt x="102" y="32"/>
                      <a:pt x="104" y="19"/>
                    </a:cubicBezTo>
                    <a:cubicBezTo>
                      <a:pt x="104" y="19"/>
                      <a:pt x="105" y="12"/>
                      <a:pt x="107" y="11"/>
                    </a:cubicBezTo>
                    <a:cubicBezTo>
                      <a:pt x="110" y="9"/>
                      <a:pt x="110" y="8"/>
                      <a:pt x="111" y="6"/>
                    </a:cubicBezTo>
                    <a:cubicBezTo>
                      <a:pt x="111" y="4"/>
                      <a:pt x="111" y="3"/>
                      <a:pt x="110" y="3"/>
                    </a:cubicBezTo>
                    <a:close/>
                    <a:moveTo>
                      <a:pt x="42" y="26"/>
                    </a:moveTo>
                    <a:cubicBezTo>
                      <a:pt x="38" y="31"/>
                      <a:pt x="32" y="33"/>
                      <a:pt x="22" y="32"/>
                    </a:cubicBezTo>
                    <a:cubicBezTo>
                      <a:pt x="13" y="30"/>
                      <a:pt x="10" y="23"/>
                      <a:pt x="10" y="12"/>
                    </a:cubicBezTo>
                    <a:cubicBezTo>
                      <a:pt x="10" y="1"/>
                      <a:pt x="30" y="4"/>
                      <a:pt x="30" y="4"/>
                    </a:cubicBezTo>
                    <a:cubicBezTo>
                      <a:pt x="37" y="5"/>
                      <a:pt x="37" y="5"/>
                      <a:pt x="44" y="8"/>
                    </a:cubicBezTo>
                    <a:cubicBezTo>
                      <a:pt x="50" y="10"/>
                      <a:pt x="46" y="21"/>
                      <a:pt x="42" y="26"/>
                    </a:cubicBezTo>
                    <a:close/>
                    <a:moveTo>
                      <a:pt x="89" y="32"/>
                    </a:moveTo>
                    <a:cubicBezTo>
                      <a:pt x="80" y="33"/>
                      <a:pt x="73" y="31"/>
                      <a:pt x="70" y="26"/>
                    </a:cubicBezTo>
                    <a:cubicBezTo>
                      <a:pt x="66" y="21"/>
                      <a:pt x="62" y="10"/>
                      <a:pt x="68" y="8"/>
                    </a:cubicBezTo>
                    <a:cubicBezTo>
                      <a:pt x="74" y="5"/>
                      <a:pt x="74" y="5"/>
                      <a:pt x="82" y="4"/>
                    </a:cubicBezTo>
                    <a:cubicBezTo>
                      <a:pt x="82" y="4"/>
                      <a:pt x="102" y="1"/>
                      <a:pt x="102" y="12"/>
                    </a:cubicBezTo>
                    <a:cubicBezTo>
                      <a:pt x="102" y="23"/>
                      <a:pt x="98" y="30"/>
                      <a:pt x="89" y="32"/>
                    </a:cubicBez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75" name="Oval 65">
                <a:extLst>
                  <a:ext uri="{FF2B5EF4-FFF2-40B4-BE49-F238E27FC236}">
                    <a16:creationId xmlns:a16="http://schemas.microsoft.com/office/drawing/2014/main" id="{91819435-2FD0-41AA-A856-D582BF409B5D}"/>
                  </a:ext>
                </a:extLst>
              </p:cNvPr>
              <p:cNvSpPr>
                <a:spLocks noChangeArrowheads="1"/>
              </p:cNvSpPr>
              <p:nvPr/>
            </p:nvSpPr>
            <p:spPr bwMode="auto">
              <a:xfrm>
                <a:off x="11231563" y="4262438"/>
                <a:ext cx="9525" cy="952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76" name="Oval 66">
                <a:extLst>
                  <a:ext uri="{FF2B5EF4-FFF2-40B4-BE49-F238E27FC236}">
                    <a16:creationId xmlns:a16="http://schemas.microsoft.com/office/drawing/2014/main" id="{ABEE47E8-3A3C-44D9-B572-5EE14A1E006E}"/>
                  </a:ext>
                </a:extLst>
              </p:cNvPr>
              <p:cNvSpPr>
                <a:spLocks noChangeArrowheads="1"/>
              </p:cNvSpPr>
              <p:nvPr/>
            </p:nvSpPr>
            <p:spPr bwMode="auto">
              <a:xfrm>
                <a:off x="11523663" y="4262438"/>
                <a:ext cx="11113" cy="952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pic>
        <p:nvPicPr>
          <p:cNvPr id="400" name="Picture 399">
            <a:extLst>
              <a:ext uri="{FF2B5EF4-FFF2-40B4-BE49-F238E27FC236}">
                <a16:creationId xmlns:a16="http://schemas.microsoft.com/office/drawing/2014/main" id="{8E58CFEC-3BF2-4A04-993E-7FA66BB34A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487" y="2476557"/>
            <a:ext cx="1645424" cy="378514"/>
          </a:xfrm>
          <a:prstGeom prst="rect">
            <a:avLst/>
          </a:prstGeom>
        </p:spPr>
      </p:pic>
      <p:grpSp>
        <p:nvGrpSpPr>
          <p:cNvPr id="402" name="Group 401">
            <a:extLst>
              <a:ext uri="{FF2B5EF4-FFF2-40B4-BE49-F238E27FC236}">
                <a16:creationId xmlns:a16="http://schemas.microsoft.com/office/drawing/2014/main" id="{10FA4994-2A6D-4D07-A0F9-A968D14575CC}"/>
              </a:ext>
            </a:extLst>
          </p:cNvPr>
          <p:cNvGrpSpPr/>
          <p:nvPr/>
        </p:nvGrpSpPr>
        <p:grpSpPr>
          <a:xfrm>
            <a:off x="8771683" y="5142342"/>
            <a:ext cx="773941" cy="1009432"/>
            <a:chOff x="10544526" y="3573646"/>
            <a:chExt cx="1593236" cy="2078018"/>
          </a:xfrm>
        </p:grpSpPr>
        <p:grpSp>
          <p:nvGrpSpPr>
            <p:cNvPr id="403" name="Group 402">
              <a:extLst>
                <a:ext uri="{FF2B5EF4-FFF2-40B4-BE49-F238E27FC236}">
                  <a16:creationId xmlns:a16="http://schemas.microsoft.com/office/drawing/2014/main" id="{9C8E4D58-E11F-4A99-AEE4-240205E52C82}"/>
                </a:ext>
              </a:extLst>
            </p:cNvPr>
            <p:cNvGrpSpPr/>
            <p:nvPr/>
          </p:nvGrpSpPr>
          <p:grpSpPr>
            <a:xfrm>
              <a:off x="10544526" y="3573646"/>
              <a:ext cx="1505123" cy="2078018"/>
              <a:chOff x="7004866" y="3634431"/>
              <a:chExt cx="2346900" cy="3240202"/>
            </a:xfrm>
          </p:grpSpPr>
          <p:sp>
            <p:nvSpPr>
              <p:cNvPr id="405" name="Freeform 6">
                <a:extLst>
                  <a:ext uri="{FF2B5EF4-FFF2-40B4-BE49-F238E27FC236}">
                    <a16:creationId xmlns:a16="http://schemas.microsoft.com/office/drawing/2014/main" id="{8FE8AA67-2FDC-4498-BD91-26581A4FBFCF}"/>
                  </a:ext>
                </a:extLst>
              </p:cNvPr>
              <p:cNvSpPr>
                <a:spLocks/>
              </p:cNvSpPr>
              <p:nvPr/>
            </p:nvSpPr>
            <p:spPr bwMode="auto">
              <a:xfrm>
                <a:off x="7004866" y="3634431"/>
                <a:ext cx="1438014" cy="3240202"/>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06" name="Freeform 616">
                <a:extLst>
                  <a:ext uri="{FF2B5EF4-FFF2-40B4-BE49-F238E27FC236}">
                    <a16:creationId xmlns:a16="http://schemas.microsoft.com/office/drawing/2014/main" id="{50F9A34D-5B54-40AD-8578-7CC77B9B7997}"/>
                  </a:ext>
                </a:extLst>
              </p:cNvPr>
              <p:cNvSpPr>
                <a:spLocks/>
              </p:cNvSpPr>
              <p:nvPr/>
            </p:nvSpPr>
            <p:spPr bwMode="auto">
              <a:xfrm>
                <a:off x="8324611" y="3804066"/>
                <a:ext cx="1027155" cy="3070567"/>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2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4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1" y="114"/>
                      <a:pt x="76" y="125"/>
                      <a:pt x="76" y="133"/>
                    </a:cubicBezTo>
                    <a:cubicBezTo>
                      <a:pt x="77" y="140"/>
                      <a:pt x="79" y="150"/>
                      <a:pt x="98" y="153"/>
                    </a:cubicBezTo>
                    <a:cubicBezTo>
                      <a:pt x="108" y="155"/>
                      <a:pt x="114" y="156"/>
                      <a:pt x="121" y="156"/>
                    </a:cubicBezTo>
                    <a:cubicBezTo>
                      <a:pt x="122" y="162"/>
                      <a:pt x="122" y="162"/>
                      <a:pt x="122" y="162"/>
                    </a:cubicBezTo>
                    <a:cubicBezTo>
                      <a:pt x="115" y="162"/>
                      <a:pt x="115" y="162"/>
                      <a:pt x="115" y="162"/>
                    </a:cubicBezTo>
                    <a:cubicBezTo>
                      <a:pt x="52" y="169"/>
                      <a:pt x="52" y="169"/>
                      <a:pt x="52" y="169"/>
                    </a:cubicBezTo>
                    <a:cubicBezTo>
                      <a:pt x="52" y="169"/>
                      <a:pt x="52" y="169"/>
                      <a:pt x="52"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4"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4" y="820"/>
                      <a:pt x="154" y="820"/>
                      <a:pt x="154"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404" name="Freeform 122">
              <a:extLst>
                <a:ext uri="{FF2B5EF4-FFF2-40B4-BE49-F238E27FC236}">
                  <a16:creationId xmlns:a16="http://schemas.microsoft.com/office/drawing/2014/main" id="{EDFFB457-AB02-49E6-BF40-15F9B07AE283}"/>
                </a:ext>
              </a:extLst>
            </p:cNvPr>
            <p:cNvSpPr>
              <a:spLocks/>
            </p:cNvSpPr>
            <p:nvPr/>
          </p:nvSpPr>
          <p:spPr bwMode="auto">
            <a:xfrm>
              <a:off x="11353849" y="4111112"/>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grpSp>
        <p:nvGrpSpPr>
          <p:cNvPr id="407" name="Group 406">
            <a:extLst>
              <a:ext uri="{FF2B5EF4-FFF2-40B4-BE49-F238E27FC236}">
                <a16:creationId xmlns:a16="http://schemas.microsoft.com/office/drawing/2014/main" id="{177335D7-0C35-4F2F-B91F-ACFB75A0EE2F}"/>
              </a:ext>
            </a:extLst>
          </p:cNvPr>
          <p:cNvGrpSpPr/>
          <p:nvPr/>
        </p:nvGrpSpPr>
        <p:grpSpPr>
          <a:xfrm>
            <a:off x="4143226" y="4639370"/>
            <a:ext cx="810047" cy="2244244"/>
            <a:chOff x="9020275" y="2990126"/>
            <a:chExt cx="1403776" cy="3889176"/>
          </a:xfrm>
        </p:grpSpPr>
        <p:sp>
          <p:nvSpPr>
            <p:cNvPr id="408" name="Freeform 5">
              <a:extLst>
                <a:ext uri="{FF2B5EF4-FFF2-40B4-BE49-F238E27FC236}">
                  <a16:creationId xmlns:a16="http://schemas.microsoft.com/office/drawing/2014/main" id="{0B92067D-D0DD-47DE-B9AE-A4214614054B}"/>
                </a:ext>
              </a:extLst>
            </p:cNvPr>
            <p:cNvSpPr>
              <a:spLocks/>
            </p:cNvSpPr>
            <p:nvPr/>
          </p:nvSpPr>
          <p:spPr bwMode="auto">
            <a:xfrm>
              <a:off x="9569647" y="3660888"/>
              <a:ext cx="301921" cy="320596"/>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09" name="Freeform 67">
              <a:extLst>
                <a:ext uri="{FF2B5EF4-FFF2-40B4-BE49-F238E27FC236}">
                  <a16:creationId xmlns:a16="http://schemas.microsoft.com/office/drawing/2014/main" id="{1F939EC5-A012-4A2E-9CDA-A4F6E9A380AA}"/>
                </a:ext>
              </a:extLst>
            </p:cNvPr>
            <p:cNvSpPr>
              <a:spLocks/>
            </p:cNvSpPr>
            <p:nvPr/>
          </p:nvSpPr>
          <p:spPr bwMode="auto">
            <a:xfrm>
              <a:off x="9396898" y="6728342"/>
              <a:ext cx="305033" cy="150960"/>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0" name="Freeform 68">
              <a:extLst>
                <a:ext uri="{FF2B5EF4-FFF2-40B4-BE49-F238E27FC236}">
                  <a16:creationId xmlns:a16="http://schemas.microsoft.com/office/drawing/2014/main" id="{77269562-7A60-45D2-A242-60939EE22ABD}"/>
                </a:ext>
              </a:extLst>
            </p:cNvPr>
            <p:cNvSpPr>
              <a:spLocks/>
            </p:cNvSpPr>
            <p:nvPr/>
          </p:nvSpPr>
          <p:spPr bwMode="auto">
            <a:xfrm>
              <a:off x="9356434" y="5094234"/>
              <a:ext cx="385961" cy="166367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Lst>
              <a:ahLst/>
              <a:cxnLst>
                <a:cxn ang="0">
                  <a:pos x="T0" y="T1"/>
                </a:cxn>
                <a:cxn ang="0">
                  <a:pos x="T2" y="T3"/>
                </a:cxn>
                <a:cxn ang="0">
                  <a:pos x="T4" y="T5"/>
                </a:cxn>
                <a:cxn ang="0">
                  <a:pos x="T6" y="T7"/>
                </a:cxn>
                <a:cxn ang="0">
                  <a:pos x="T8" y="T9"/>
                </a:cxn>
              </a:cxnLst>
              <a:rect l="0" t="0" r="r" b="b"/>
              <a:pathLst>
                <a:path w="248" h="1069">
                  <a:moveTo>
                    <a:pt x="192" y="1069"/>
                  </a:moveTo>
                  <a:lnTo>
                    <a:pt x="45" y="1069"/>
                  </a:lnTo>
                  <a:lnTo>
                    <a:pt x="0" y="0"/>
                  </a:lnTo>
                  <a:lnTo>
                    <a:pt x="248" y="0"/>
                  </a:lnTo>
                  <a:lnTo>
                    <a:pt x="192" y="10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1" name="Freeform 69">
              <a:extLst>
                <a:ext uri="{FF2B5EF4-FFF2-40B4-BE49-F238E27FC236}">
                  <a16:creationId xmlns:a16="http://schemas.microsoft.com/office/drawing/2014/main" id="{9F2E6D3A-F950-4A51-A4D3-777E56AF2CA5}"/>
                </a:ext>
              </a:extLst>
            </p:cNvPr>
            <p:cNvSpPr>
              <a:spLocks/>
            </p:cNvSpPr>
            <p:nvPr/>
          </p:nvSpPr>
          <p:spPr bwMode="auto">
            <a:xfrm>
              <a:off x="9695706" y="5094234"/>
              <a:ext cx="385961" cy="1663677"/>
            </a:xfrm>
            <a:custGeom>
              <a:avLst/>
              <a:gdLst>
                <a:gd name="T0" fmla="*/ 201 w 248"/>
                <a:gd name="T1" fmla="*/ 1069 h 1069"/>
                <a:gd name="T2" fmla="*/ 54 w 248"/>
                <a:gd name="T3" fmla="*/ 1069 h 1069"/>
                <a:gd name="T4" fmla="*/ 0 w 248"/>
                <a:gd name="T5" fmla="*/ 0 h 1069"/>
                <a:gd name="T6" fmla="*/ 248 w 248"/>
                <a:gd name="T7" fmla="*/ 0 h 1069"/>
                <a:gd name="T8" fmla="*/ 201 w 248"/>
                <a:gd name="T9" fmla="*/ 1069 h 1069"/>
              </a:gdLst>
              <a:ahLst/>
              <a:cxnLst>
                <a:cxn ang="0">
                  <a:pos x="T0" y="T1"/>
                </a:cxn>
                <a:cxn ang="0">
                  <a:pos x="T2" y="T3"/>
                </a:cxn>
                <a:cxn ang="0">
                  <a:pos x="T4" y="T5"/>
                </a:cxn>
                <a:cxn ang="0">
                  <a:pos x="T6" y="T7"/>
                </a:cxn>
                <a:cxn ang="0">
                  <a:pos x="T8" y="T9"/>
                </a:cxn>
              </a:cxnLst>
              <a:rect l="0" t="0" r="r" b="b"/>
              <a:pathLst>
                <a:path w="248" h="1069">
                  <a:moveTo>
                    <a:pt x="201" y="1069"/>
                  </a:moveTo>
                  <a:lnTo>
                    <a:pt x="54" y="1069"/>
                  </a:lnTo>
                  <a:lnTo>
                    <a:pt x="0" y="0"/>
                  </a:lnTo>
                  <a:lnTo>
                    <a:pt x="248" y="0"/>
                  </a:lnTo>
                  <a:lnTo>
                    <a:pt x="201" y="10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2" name="Freeform 70">
              <a:extLst>
                <a:ext uri="{FF2B5EF4-FFF2-40B4-BE49-F238E27FC236}">
                  <a16:creationId xmlns:a16="http://schemas.microsoft.com/office/drawing/2014/main" id="{A27408DC-CAEB-4BE0-A401-DF0FB84DBAA3}"/>
                </a:ext>
              </a:extLst>
            </p:cNvPr>
            <p:cNvSpPr>
              <a:spLocks/>
            </p:cNvSpPr>
            <p:nvPr/>
          </p:nvSpPr>
          <p:spPr bwMode="auto">
            <a:xfrm>
              <a:off x="9750177" y="6728342"/>
              <a:ext cx="306589" cy="150960"/>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3" name="Freeform 71">
              <a:extLst>
                <a:ext uri="{FF2B5EF4-FFF2-40B4-BE49-F238E27FC236}">
                  <a16:creationId xmlns:a16="http://schemas.microsoft.com/office/drawing/2014/main" id="{3AF87769-8305-45B2-9AEF-26BB29D1C4ED}"/>
                </a:ext>
              </a:extLst>
            </p:cNvPr>
            <p:cNvSpPr>
              <a:spLocks/>
            </p:cNvSpPr>
            <p:nvPr/>
          </p:nvSpPr>
          <p:spPr bwMode="auto">
            <a:xfrm>
              <a:off x="9540077" y="3698239"/>
              <a:ext cx="376623" cy="1010034"/>
            </a:xfrm>
            <a:custGeom>
              <a:avLst/>
              <a:gdLst>
                <a:gd name="T0" fmla="*/ 242 w 242"/>
                <a:gd name="T1" fmla="*/ 135 h 649"/>
                <a:gd name="T2" fmla="*/ 121 w 242"/>
                <a:gd name="T3" fmla="*/ 0 h 649"/>
                <a:gd name="T4" fmla="*/ 0 w 242"/>
                <a:gd name="T5" fmla="*/ 125 h 649"/>
                <a:gd name="T6" fmla="*/ 90 w 242"/>
                <a:gd name="T7" fmla="*/ 601 h 649"/>
                <a:gd name="T8" fmla="*/ 116 w 242"/>
                <a:gd name="T9" fmla="*/ 649 h 649"/>
                <a:gd name="T10" fmla="*/ 142 w 242"/>
                <a:gd name="T11" fmla="*/ 601 h 649"/>
                <a:gd name="T12" fmla="*/ 242 w 242"/>
                <a:gd name="T13" fmla="*/ 135 h 649"/>
              </a:gdLst>
              <a:ahLst/>
              <a:cxnLst>
                <a:cxn ang="0">
                  <a:pos x="T0" y="T1"/>
                </a:cxn>
                <a:cxn ang="0">
                  <a:pos x="T2" y="T3"/>
                </a:cxn>
                <a:cxn ang="0">
                  <a:pos x="T4" y="T5"/>
                </a:cxn>
                <a:cxn ang="0">
                  <a:pos x="T6" y="T7"/>
                </a:cxn>
                <a:cxn ang="0">
                  <a:pos x="T8" y="T9"/>
                </a:cxn>
                <a:cxn ang="0">
                  <a:pos x="T10" y="T11"/>
                </a:cxn>
                <a:cxn ang="0">
                  <a:pos x="T12" y="T13"/>
                </a:cxn>
              </a:cxnLst>
              <a:rect l="0" t="0" r="r" b="b"/>
              <a:pathLst>
                <a:path w="242" h="649">
                  <a:moveTo>
                    <a:pt x="242" y="135"/>
                  </a:moveTo>
                  <a:lnTo>
                    <a:pt x="121" y="0"/>
                  </a:lnTo>
                  <a:lnTo>
                    <a:pt x="0" y="125"/>
                  </a:lnTo>
                  <a:lnTo>
                    <a:pt x="90" y="601"/>
                  </a:lnTo>
                  <a:lnTo>
                    <a:pt x="116" y="649"/>
                  </a:lnTo>
                  <a:lnTo>
                    <a:pt x="142" y="601"/>
                  </a:lnTo>
                  <a:lnTo>
                    <a:pt x="242" y="13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4" name="Freeform 72">
              <a:extLst>
                <a:ext uri="{FF2B5EF4-FFF2-40B4-BE49-F238E27FC236}">
                  <a16:creationId xmlns:a16="http://schemas.microsoft.com/office/drawing/2014/main" id="{B6A605B5-EF83-4065-8336-A91E4D7A18E8}"/>
                </a:ext>
              </a:extLst>
            </p:cNvPr>
            <p:cNvSpPr>
              <a:spLocks/>
            </p:cNvSpPr>
            <p:nvPr/>
          </p:nvSpPr>
          <p:spPr bwMode="auto">
            <a:xfrm>
              <a:off x="9502726" y="3011914"/>
              <a:ext cx="471556" cy="597617"/>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5" name="Freeform 73">
              <a:extLst>
                <a:ext uri="{FF2B5EF4-FFF2-40B4-BE49-F238E27FC236}">
                  <a16:creationId xmlns:a16="http://schemas.microsoft.com/office/drawing/2014/main" id="{9A36DC0D-FA6E-4E95-8627-667BD450155A}"/>
                </a:ext>
              </a:extLst>
            </p:cNvPr>
            <p:cNvSpPr>
              <a:spLocks/>
            </p:cNvSpPr>
            <p:nvPr/>
          </p:nvSpPr>
          <p:spPr bwMode="auto">
            <a:xfrm>
              <a:off x="9418686" y="2990126"/>
              <a:ext cx="527583" cy="648974"/>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6" name="Freeform 74">
              <a:extLst>
                <a:ext uri="{FF2B5EF4-FFF2-40B4-BE49-F238E27FC236}">
                  <a16:creationId xmlns:a16="http://schemas.microsoft.com/office/drawing/2014/main" id="{12ED1A71-6A29-4112-80C9-B29FB6AEFF6A}"/>
                </a:ext>
              </a:extLst>
            </p:cNvPr>
            <p:cNvSpPr>
              <a:spLocks/>
            </p:cNvSpPr>
            <p:nvPr/>
          </p:nvSpPr>
          <p:spPr bwMode="auto">
            <a:xfrm>
              <a:off x="9599216" y="3464795"/>
              <a:ext cx="242782" cy="292583"/>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7" name="Freeform 75">
              <a:extLst>
                <a:ext uri="{FF2B5EF4-FFF2-40B4-BE49-F238E27FC236}">
                  <a16:creationId xmlns:a16="http://schemas.microsoft.com/office/drawing/2014/main" id="{B5DEF439-ADA0-4AA5-8373-0A7E94A20199}"/>
                </a:ext>
              </a:extLst>
            </p:cNvPr>
            <p:cNvSpPr>
              <a:spLocks/>
            </p:cNvSpPr>
            <p:nvPr/>
          </p:nvSpPr>
          <p:spPr bwMode="auto">
            <a:xfrm>
              <a:off x="9020275" y="3734034"/>
              <a:ext cx="519802" cy="134152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8" name="Freeform 76">
              <a:extLst>
                <a:ext uri="{FF2B5EF4-FFF2-40B4-BE49-F238E27FC236}">
                  <a16:creationId xmlns:a16="http://schemas.microsoft.com/office/drawing/2014/main" id="{42879476-85D1-4D2F-A7C4-E3C8EE8AA375}"/>
                </a:ext>
              </a:extLst>
            </p:cNvPr>
            <p:cNvSpPr>
              <a:spLocks/>
            </p:cNvSpPr>
            <p:nvPr/>
          </p:nvSpPr>
          <p:spPr bwMode="auto">
            <a:xfrm>
              <a:off x="9905806" y="3734034"/>
              <a:ext cx="518245" cy="134152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9" name="Freeform 77">
              <a:extLst>
                <a:ext uri="{FF2B5EF4-FFF2-40B4-BE49-F238E27FC236}">
                  <a16:creationId xmlns:a16="http://schemas.microsoft.com/office/drawing/2014/main" id="{BB93BB8C-A62D-4B7E-9030-75F64D54A817}"/>
                </a:ext>
              </a:extLst>
            </p:cNvPr>
            <p:cNvSpPr>
              <a:spLocks/>
            </p:cNvSpPr>
            <p:nvPr/>
          </p:nvSpPr>
          <p:spPr bwMode="auto">
            <a:xfrm>
              <a:off x="9049845" y="5075559"/>
              <a:ext cx="155629" cy="174305"/>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0" name="Freeform 78">
              <a:extLst>
                <a:ext uri="{FF2B5EF4-FFF2-40B4-BE49-F238E27FC236}">
                  <a16:creationId xmlns:a16="http://schemas.microsoft.com/office/drawing/2014/main" id="{DBFA9A73-F308-4411-8668-29A0A26FC419}"/>
                </a:ext>
              </a:extLst>
            </p:cNvPr>
            <p:cNvSpPr>
              <a:spLocks/>
            </p:cNvSpPr>
            <p:nvPr/>
          </p:nvSpPr>
          <p:spPr bwMode="auto">
            <a:xfrm>
              <a:off x="10240409" y="5075559"/>
              <a:ext cx="154073" cy="174305"/>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1" name="Freeform 79">
              <a:extLst>
                <a:ext uri="{FF2B5EF4-FFF2-40B4-BE49-F238E27FC236}">
                  <a16:creationId xmlns:a16="http://schemas.microsoft.com/office/drawing/2014/main" id="{D6AC8579-CA71-4845-84D1-3904478C691B}"/>
                </a:ext>
              </a:extLst>
            </p:cNvPr>
            <p:cNvSpPr>
              <a:spLocks/>
            </p:cNvSpPr>
            <p:nvPr/>
          </p:nvSpPr>
          <p:spPr bwMode="auto">
            <a:xfrm>
              <a:off x="9329978" y="3690458"/>
              <a:ext cx="781259" cy="1360200"/>
            </a:xfrm>
            <a:custGeom>
              <a:avLst/>
              <a:gdLst>
                <a:gd name="T0" fmla="*/ 348 w 502"/>
                <a:gd name="T1" fmla="*/ 0 h 874"/>
                <a:gd name="T2" fmla="*/ 251 w 502"/>
                <a:gd name="T3" fmla="*/ 166 h 874"/>
                <a:gd name="T4" fmla="*/ 154 w 502"/>
                <a:gd name="T5" fmla="*/ 0 h 874"/>
                <a:gd name="T6" fmla="*/ 0 w 502"/>
                <a:gd name="T7" fmla="*/ 28 h 874"/>
                <a:gd name="T8" fmla="*/ 10 w 502"/>
                <a:gd name="T9" fmla="*/ 874 h 874"/>
                <a:gd name="T10" fmla="*/ 493 w 502"/>
                <a:gd name="T11" fmla="*/ 874 h 874"/>
                <a:gd name="T12" fmla="*/ 502 w 502"/>
                <a:gd name="T13" fmla="*/ 28 h 874"/>
                <a:gd name="T14" fmla="*/ 348 w 502"/>
                <a:gd name="T15" fmla="*/ 0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2" h="874">
                  <a:moveTo>
                    <a:pt x="348" y="0"/>
                  </a:moveTo>
                  <a:lnTo>
                    <a:pt x="251" y="166"/>
                  </a:lnTo>
                  <a:lnTo>
                    <a:pt x="154" y="0"/>
                  </a:lnTo>
                  <a:lnTo>
                    <a:pt x="0" y="28"/>
                  </a:lnTo>
                  <a:lnTo>
                    <a:pt x="10" y="874"/>
                  </a:lnTo>
                  <a:lnTo>
                    <a:pt x="493" y="874"/>
                  </a:lnTo>
                  <a:lnTo>
                    <a:pt x="502" y="28"/>
                  </a:lnTo>
                  <a:lnTo>
                    <a:pt x="34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2" name="Freeform 80">
              <a:extLst>
                <a:ext uri="{FF2B5EF4-FFF2-40B4-BE49-F238E27FC236}">
                  <a16:creationId xmlns:a16="http://schemas.microsoft.com/office/drawing/2014/main" id="{1CC96D48-1623-4316-90F3-2AA13EAD096A}"/>
                </a:ext>
              </a:extLst>
            </p:cNvPr>
            <p:cNvSpPr>
              <a:spLocks/>
            </p:cNvSpPr>
            <p:nvPr/>
          </p:nvSpPr>
          <p:spPr bwMode="auto">
            <a:xfrm>
              <a:off x="9919812" y="3218901"/>
              <a:ext cx="0" cy="311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3" name="Freeform 81">
              <a:extLst>
                <a:ext uri="{FF2B5EF4-FFF2-40B4-BE49-F238E27FC236}">
                  <a16:creationId xmlns:a16="http://schemas.microsoft.com/office/drawing/2014/main" id="{8C7DB7BB-09CF-47B3-A0B3-33B439F227BD}"/>
                </a:ext>
              </a:extLst>
            </p:cNvPr>
            <p:cNvSpPr>
              <a:spLocks/>
            </p:cNvSpPr>
            <p:nvPr/>
          </p:nvSpPr>
          <p:spPr bwMode="auto">
            <a:xfrm>
              <a:off x="9916700" y="3211120"/>
              <a:ext cx="0" cy="311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4" name="Freeform 82">
              <a:extLst>
                <a:ext uri="{FF2B5EF4-FFF2-40B4-BE49-F238E27FC236}">
                  <a16:creationId xmlns:a16="http://schemas.microsoft.com/office/drawing/2014/main" id="{3CA2C49A-6B05-41FB-9F02-A8F85922C855}"/>
                </a:ext>
              </a:extLst>
            </p:cNvPr>
            <p:cNvSpPr>
              <a:spLocks/>
            </p:cNvSpPr>
            <p:nvPr/>
          </p:nvSpPr>
          <p:spPr bwMode="auto">
            <a:xfrm>
              <a:off x="9908919" y="3192444"/>
              <a:ext cx="0" cy="466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5" name="Freeform 83">
              <a:extLst>
                <a:ext uri="{FF2B5EF4-FFF2-40B4-BE49-F238E27FC236}">
                  <a16:creationId xmlns:a16="http://schemas.microsoft.com/office/drawing/2014/main" id="{8D8ACE40-5CDF-489C-9B8D-5C0DAAFDD356}"/>
                </a:ext>
              </a:extLst>
            </p:cNvPr>
            <p:cNvSpPr>
              <a:spLocks/>
            </p:cNvSpPr>
            <p:nvPr/>
          </p:nvSpPr>
          <p:spPr bwMode="auto">
            <a:xfrm>
              <a:off x="9912031" y="3200225"/>
              <a:ext cx="0" cy="311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6" name="Freeform 84">
              <a:extLst>
                <a:ext uri="{FF2B5EF4-FFF2-40B4-BE49-F238E27FC236}">
                  <a16:creationId xmlns:a16="http://schemas.microsoft.com/office/drawing/2014/main" id="{12409F79-2733-47EF-B9C1-166B3A21150E}"/>
                </a:ext>
              </a:extLst>
            </p:cNvPr>
            <p:cNvSpPr>
              <a:spLocks/>
            </p:cNvSpPr>
            <p:nvPr/>
          </p:nvSpPr>
          <p:spPr bwMode="auto">
            <a:xfrm>
              <a:off x="9526071" y="31971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7" name="Freeform 85">
              <a:extLst>
                <a:ext uri="{FF2B5EF4-FFF2-40B4-BE49-F238E27FC236}">
                  <a16:creationId xmlns:a16="http://schemas.microsoft.com/office/drawing/2014/main" id="{12A5CF9C-62E4-4016-8BEC-2B8E29233B1F}"/>
                </a:ext>
              </a:extLst>
            </p:cNvPr>
            <p:cNvSpPr>
              <a:spLocks/>
            </p:cNvSpPr>
            <p:nvPr/>
          </p:nvSpPr>
          <p:spPr bwMode="auto">
            <a:xfrm>
              <a:off x="9919812" y="3226683"/>
              <a:ext cx="0" cy="622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8" name="Freeform 86">
              <a:extLst>
                <a:ext uri="{FF2B5EF4-FFF2-40B4-BE49-F238E27FC236}">
                  <a16:creationId xmlns:a16="http://schemas.microsoft.com/office/drawing/2014/main" id="{4E6BC68E-142B-4AF0-9204-A04B6B3D8072}"/>
                </a:ext>
              </a:extLst>
            </p:cNvPr>
            <p:cNvSpPr>
              <a:spLocks/>
            </p:cNvSpPr>
            <p:nvPr/>
          </p:nvSpPr>
          <p:spPr bwMode="auto">
            <a:xfrm>
              <a:off x="9919812" y="3237576"/>
              <a:ext cx="3113" cy="622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9" name="Freeform 87">
              <a:extLst>
                <a:ext uri="{FF2B5EF4-FFF2-40B4-BE49-F238E27FC236}">
                  <a16:creationId xmlns:a16="http://schemas.microsoft.com/office/drawing/2014/main" id="{91F0461F-D03E-450F-A0C9-7E85EACF84A9}"/>
                </a:ext>
              </a:extLst>
            </p:cNvPr>
            <p:cNvSpPr>
              <a:spLocks/>
            </p:cNvSpPr>
            <p:nvPr/>
          </p:nvSpPr>
          <p:spPr bwMode="auto">
            <a:xfrm>
              <a:off x="9905806" y="31893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0" name="Freeform 88">
              <a:extLst>
                <a:ext uri="{FF2B5EF4-FFF2-40B4-BE49-F238E27FC236}">
                  <a16:creationId xmlns:a16="http://schemas.microsoft.com/office/drawing/2014/main" id="{98871CF9-7327-470C-88FD-97FA1DFD55BE}"/>
                </a:ext>
              </a:extLst>
            </p:cNvPr>
            <p:cNvSpPr>
              <a:spLocks/>
            </p:cNvSpPr>
            <p:nvPr/>
          </p:nvSpPr>
          <p:spPr bwMode="auto">
            <a:xfrm>
              <a:off x="9510508" y="3232908"/>
              <a:ext cx="4668" cy="466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1" name="Freeform 89">
              <a:extLst>
                <a:ext uri="{FF2B5EF4-FFF2-40B4-BE49-F238E27FC236}">
                  <a16:creationId xmlns:a16="http://schemas.microsoft.com/office/drawing/2014/main" id="{7B0CDE35-C59B-4720-80E6-B8C90C121817}"/>
                </a:ext>
              </a:extLst>
            </p:cNvPr>
            <p:cNvSpPr>
              <a:spLocks/>
            </p:cNvSpPr>
            <p:nvPr/>
          </p:nvSpPr>
          <p:spPr bwMode="auto">
            <a:xfrm>
              <a:off x="9518289" y="32142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2" name="Freeform 90">
              <a:extLst>
                <a:ext uri="{FF2B5EF4-FFF2-40B4-BE49-F238E27FC236}">
                  <a16:creationId xmlns:a16="http://schemas.microsoft.com/office/drawing/2014/main" id="{A0FFE8F2-99E9-4C72-A8A9-6494D3F644E9}"/>
                </a:ext>
              </a:extLst>
            </p:cNvPr>
            <p:cNvSpPr>
              <a:spLocks/>
            </p:cNvSpPr>
            <p:nvPr/>
          </p:nvSpPr>
          <p:spPr bwMode="auto">
            <a:xfrm>
              <a:off x="9521401" y="3203338"/>
              <a:ext cx="0" cy="466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3" name="Freeform 91">
              <a:extLst>
                <a:ext uri="{FF2B5EF4-FFF2-40B4-BE49-F238E27FC236}">
                  <a16:creationId xmlns:a16="http://schemas.microsoft.com/office/drawing/2014/main" id="{2B02A7FC-6C43-4238-81EA-8B294EA8196E}"/>
                </a:ext>
              </a:extLst>
            </p:cNvPr>
            <p:cNvSpPr>
              <a:spLocks/>
            </p:cNvSpPr>
            <p:nvPr/>
          </p:nvSpPr>
          <p:spPr bwMode="auto">
            <a:xfrm>
              <a:off x="9515176" y="3222013"/>
              <a:ext cx="0" cy="466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4" name="Freeform 92">
              <a:extLst>
                <a:ext uri="{FF2B5EF4-FFF2-40B4-BE49-F238E27FC236}">
                  <a16:creationId xmlns:a16="http://schemas.microsoft.com/office/drawing/2014/main" id="{487C300B-B5A5-4517-A660-FAC060EC2CC5}"/>
                </a:ext>
              </a:extLst>
            </p:cNvPr>
            <p:cNvSpPr>
              <a:spLocks/>
            </p:cNvSpPr>
            <p:nvPr/>
          </p:nvSpPr>
          <p:spPr bwMode="auto">
            <a:xfrm>
              <a:off x="9477825" y="3173769"/>
              <a:ext cx="479338" cy="42798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5" name="Rectangle 93">
              <a:extLst>
                <a:ext uri="{FF2B5EF4-FFF2-40B4-BE49-F238E27FC236}">
                  <a16:creationId xmlns:a16="http://schemas.microsoft.com/office/drawing/2014/main" id="{08B6D22F-3392-44C5-B51A-15F031BFD7D6}"/>
                </a:ext>
              </a:extLst>
            </p:cNvPr>
            <p:cNvSpPr>
              <a:spLocks noChangeArrowheads="1"/>
            </p:cNvSpPr>
            <p:nvPr/>
          </p:nvSpPr>
          <p:spPr bwMode="auto">
            <a:xfrm>
              <a:off x="9345541" y="5050658"/>
              <a:ext cx="751689" cy="5135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6" name="Rectangle 94">
              <a:extLst>
                <a:ext uri="{FF2B5EF4-FFF2-40B4-BE49-F238E27FC236}">
                  <a16:creationId xmlns:a16="http://schemas.microsoft.com/office/drawing/2014/main" id="{E7DCD649-BC90-487B-A393-1A6EA7D73E85}"/>
                </a:ext>
              </a:extLst>
            </p:cNvPr>
            <p:cNvSpPr>
              <a:spLocks noChangeArrowheads="1"/>
            </p:cNvSpPr>
            <p:nvPr/>
          </p:nvSpPr>
          <p:spPr bwMode="auto">
            <a:xfrm>
              <a:off x="9650574" y="5050658"/>
              <a:ext cx="140066" cy="513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7" name="Oval 95">
              <a:extLst>
                <a:ext uri="{FF2B5EF4-FFF2-40B4-BE49-F238E27FC236}">
                  <a16:creationId xmlns:a16="http://schemas.microsoft.com/office/drawing/2014/main" id="{A9B5E92E-83D4-40BC-AC1B-04FBB7E35DE1}"/>
                </a:ext>
              </a:extLst>
            </p:cNvPr>
            <p:cNvSpPr>
              <a:spLocks noChangeArrowheads="1"/>
            </p:cNvSpPr>
            <p:nvPr/>
          </p:nvSpPr>
          <p:spPr bwMode="auto">
            <a:xfrm>
              <a:off x="9709713" y="3800954"/>
              <a:ext cx="21788" cy="2178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8" name="Oval 96">
              <a:extLst>
                <a:ext uri="{FF2B5EF4-FFF2-40B4-BE49-F238E27FC236}">
                  <a16:creationId xmlns:a16="http://schemas.microsoft.com/office/drawing/2014/main" id="{3D68A8E0-89D9-419E-92D5-EDBF3064186A}"/>
                </a:ext>
              </a:extLst>
            </p:cNvPr>
            <p:cNvSpPr>
              <a:spLocks noChangeArrowheads="1"/>
            </p:cNvSpPr>
            <p:nvPr/>
          </p:nvSpPr>
          <p:spPr bwMode="auto">
            <a:xfrm>
              <a:off x="9709713" y="3881881"/>
              <a:ext cx="26456" cy="26456"/>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grpSp>
        <p:nvGrpSpPr>
          <p:cNvPr id="439" name="Group 438">
            <a:extLst>
              <a:ext uri="{FF2B5EF4-FFF2-40B4-BE49-F238E27FC236}">
                <a16:creationId xmlns:a16="http://schemas.microsoft.com/office/drawing/2014/main" id="{86F7D11E-7D0E-436C-8F44-0D9BD1FBAD47}"/>
              </a:ext>
            </a:extLst>
          </p:cNvPr>
          <p:cNvGrpSpPr/>
          <p:nvPr/>
        </p:nvGrpSpPr>
        <p:grpSpPr>
          <a:xfrm>
            <a:off x="4870045" y="3303124"/>
            <a:ext cx="1091582" cy="2602909"/>
            <a:chOff x="4865057" y="3125145"/>
            <a:chExt cx="1091582" cy="2602909"/>
          </a:xfrm>
        </p:grpSpPr>
        <p:grpSp>
          <p:nvGrpSpPr>
            <p:cNvPr id="440" name="Group 439">
              <a:extLst>
                <a:ext uri="{FF2B5EF4-FFF2-40B4-BE49-F238E27FC236}">
                  <a16:creationId xmlns:a16="http://schemas.microsoft.com/office/drawing/2014/main" id="{0599AA0C-5A78-439C-AE1D-50F3680ADDEB}"/>
                </a:ext>
              </a:extLst>
            </p:cNvPr>
            <p:cNvGrpSpPr/>
            <p:nvPr/>
          </p:nvGrpSpPr>
          <p:grpSpPr>
            <a:xfrm>
              <a:off x="4867425" y="3125145"/>
              <a:ext cx="1075923" cy="707208"/>
              <a:chOff x="7881652" y="3029639"/>
              <a:chExt cx="1054923" cy="693404"/>
            </a:xfrm>
          </p:grpSpPr>
          <p:sp>
            <p:nvSpPr>
              <p:cNvPr id="442" name="Freeform 122">
                <a:extLst>
                  <a:ext uri="{FF2B5EF4-FFF2-40B4-BE49-F238E27FC236}">
                    <a16:creationId xmlns:a16="http://schemas.microsoft.com/office/drawing/2014/main" id="{B45B79B3-D459-4C86-82F2-EB799724E552}"/>
                  </a:ext>
                </a:extLst>
              </p:cNvPr>
              <p:cNvSpPr>
                <a:spLocks/>
              </p:cNvSpPr>
              <p:nvPr/>
            </p:nvSpPr>
            <p:spPr bwMode="auto">
              <a:xfrm>
                <a:off x="7881652" y="3029639"/>
                <a:ext cx="1054923" cy="693404"/>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003963"/>
              </a:solidFill>
              <a:ln w="0">
                <a:noFill/>
                <a:prstDash val="solid"/>
                <a:round/>
                <a:headEnd/>
                <a:tailEnd/>
              </a:ln>
            </p:spPr>
            <p:txBody>
              <a:bodyPr vert="horz" wrap="square" lIns="149217" tIns="46630" rIns="93260" bIns="46630" numCol="1"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nvGrpSpPr>
              <p:cNvPr id="443" name="Group 442">
                <a:extLst>
                  <a:ext uri="{FF2B5EF4-FFF2-40B4-BE49-F238E27FC236}">
                    <a16:creationId xmlns:a16="http://schemas.microsoft.com/office/drawing/2014/main" id="{B91A0CF2-ABAA-40DB-BED7-67AA5607BFB8}"/>
                  </a:ext>
                </a:extLst>
              </p:cNvPr>
              <p:cNvGrpSpPr/>
              <p:nvPr/>
            </p:nvGrpSpPr>
            <p:grpSpPr>
              <a:xfrm>
                <a:off x="8109055" y="3147109"/>
                <a:ext cx="632537" cy="434503"/>
                <a:chOff x="8904628" y="2873434"/>
                <a:chExt cx="591304" cy="406179"/>
              </a:xfrm>
              <a:solidFill>
                <a:srgbClr val="44B0FF"/>
              </a:solidFill>
            </p:grpSpPr>
            <p:sp>
              <p:nvSpPr>
                <p:cNvPr id="444" name="Freeform 23">
                  <a:extLst>
                    <a:ext uri="{FF2B5EF4-FFF2-40B4-BE49-F238E27FC236}">
                      <a16:creationId xmlns:a16="http://schemas.microsoft.com/office/drawing/2014/main" id="{52A3AE78-15AF-435B-A7B5-1F60343286BC}"/>
                    </a:ext>
                  </a:extLst>
                </p:cNvPr>
                <p:cNvSpPr>
                  <a:spLocks noEditPoints="1"/>
                </p:cNvSpPr>
                <p:nvPr/>
              </p:nvSpPr>
              <p:spPr bwMode="black">
                <a:xfrm>
                  <a:off x="9109949" y="2873434"/>
                  <a:ext cx="213330" cy="21327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111905" tIns="55953" rIns="111905" bIns="5595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nvGrpSpPr>
                <p:cNvPr id="445" name="Group 444">
                  <a:extLst>
                    <a:ext uri="{FF2B5EF4-FFF2-40B4-BE49-F238E27FC236}">
                      <a16:creationId xmlns:a16="http://schemas.microsoft.com/office/drawing/2014/main" id="{20EEA868-2841-4F39-A748-4A03CE66ADB3}"/>
                    </a:ext>
                  </a:extLst>
                </p:cNvPr>
                <p:cNvGrpSpPr/>
                <p:nvPr/>
              </p:nvGrpSpPr>
              <p:grpSpPr bwMode="black">
                <a:xfrm>
                  <a:off x="8904628" y="3019015"/>
                  <a:ext cx="186836" cy="210232"/>
                  <a:chOff x="1752600" y="4267200"/>
                  <a:chExt cx="1157286" cy="1302545"/>
                </a:xfrm>
                <a:grpFill/>
              </p:grpSpPr>
              <p:sp>
                <p:nvSpPr>
                  <p:cNvPr id="453" name="Freeform 219">
                    <a:extLst>
                      <a:ext uri="{FF2B5EF4-FFF2-40B4-BE49-F238E27FC236}">
                        <a16:creationId xmlns:a16="http://schemas.microsoft.com/office/drawing/2014/main" id="{D5DD3D8D-A8DC-4701-9F1C-4BCFC85C1C7A}"/>
                      </a:ext>
                    </a:extLst>
                  </p:cNvPr>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4" name="Freeform 220">
                    <a:extLst>
                      <a:ext uri="{FF2B5EF4-FFF2-40B4-BE49-F238E27FC236}">
                        <a16:creationId xmlns:a16="http://schemas.microsoft.com/office/drawing/2014/main" id="{CA4D2FCD-302A-4029-BCF3-7E9EE0625787}"/>
                      </a:ext>
                    </a:extLst>
                  </p:cNvPr>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5" name="Freeform 221">
                    <a:extLst>
                      <a:ext uri="{FF2B5EF4-FFF2-40B4-BE49-F238E27FC236}">
                        <a16:creationId xmlns:a16="http://schemas.microsoft.com/office/drawing/2014/main" id="{45F7EE62-C0CB-4D21-984F-47FBB43B7606}"/>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6" name="Freeform 222">
                    <a:extLst>
                      <a:ext uri="{FF2B5EF4-FFF2-40B4-BE49-F238E27FC236}">
                        <a16:creationId xmlns:a16="http://schemas.microsoft.com/office/drawing/2014/main" id="{82528C77-A666-4FFC-96D1-3BD076611814}"/>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7" name="Freeform 223">
                    <a:extLst>
                      <a:ext uri="{FF2B5EF4-FFF2-40B4-BE49-F238E27FC236}">
                        <a16:creationId xmlns:a16="http://schemas.microsoft.com/office/drawing/2014/main" id="{8860A175-24FF-48B0-BAC2-A8DF8FC79DCB}"/>
                      </a:ext>
                    </a:extLst>
                  </p:cNvPr>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8" name="Freeform 224">
                    <a:extLst>
                      <a:ext uri="{FF2B5EF4-FFF2-40B4-BE49-F238E27FC236}">
                        <a16:creationId xmlns:a16="http://schemas.microsoft.com/office/drawing/2014/main" id="{573048CF-3101-4487-8BF6-D4332A5E121B}"/>
                      </a:ext>
                    </a:extLst>
                  </p:cNvPr>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9" name="Freeform 225">
                    <a:extLst>
                      <a:ext uri="{FF2B5EF4-FFF2-40B4-BE49-F238E27FC236}">
                        <a16:creationId xmlns:a16="http://schemas.microsoft.com/office/drawing/2014/main" id="{C4901436-578A-4B32-8E37-488FDD6872D1}"/>
                      </a:ext>
                    </a:extLst>
                  </p:cNvPr>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nvGrpSpPr>
                <p:cNvPr id="446" name="Group 445">
                  <a:extLst>
                    <a:ext uri="{FF2B5EF4-FFF2-40B4-BE49-F238E27FC236}">
                      <a16:creationId xmlns:a16="http://schemas.microsoft.com/office/drawing/2014/main" id="{F1DA31D5-E7CF-4EC4-9DD2-523F19C2EA03}"/>
                    </a:ext>
                  </a:extLst>
                </p:cNvPr>
                <p:cNvGrpSpPr/>
                <p:nvPr/>
              </p:nvGrpSpPr>
              <p:grpSpPr bwMode="black">
                <a:xfrm>
                  <a:off x="9246464" y="3082964"/>
                  <a:ext cx="249468" cy="196649"/>
                  <a:chOff x="3358790" y="376388"/>
                  <a:chExt cx="1516063" cy="1195388"/>
                </a:xfrm>
                <a:grpFill/>
              </p:grpSpPr>
              <p:sp>
                <p:nvSpPr>
                  <p:cNvPr id="447" name="Freeform 26">
                    <a:extLst>
                      <a:ext uri="{FF2B5EF4-FFF2-40B4-BE49-F238E27FC236}">
                        <a16:creationId xmlns:a16="http://schemas.microsoft.com/office/drawing/2014/main" id="{5AD5EFFF-0D13-4BD5-B8D9-6A6A68016B6F}"/>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448" name="Freeform 27">
                    <a:extLst>
                      <a:ext uri="{FF2B5EF4-FFF2-40B4-BE49-F238E27FC236}">
                        <a16:creationId xmlns:a16="http://schemas.microsoft.com/office/drawing/2014/main" id="{615B587F-F471-4C7D-B812-85FF4D823D82}"/>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449" name="Freeform 28">
                    <a:extLst>
                      <a:ext uri="{FF2B5EF4-FFF2-40B4-BE49-F238E27FC236}">
                        <a16:creationId xmlns:a16="http://schemas.microsoft.com/office/drawing/2014/main" id="{168EF1AF-4183-42E3-8777-8401654FE787}"/>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450" name="Freeform 29">
                    <a:extLst>
                      <a:ext uri="{FF2B5EF4-FFF2-40B4-BE49-F238E27FC236}">
                        <a16:creationId xmlns:a16="http://schemas.microsoft.com/office/drawing/2014/main" id="{AF35B11E-AD75-422D-A081-DEE599D3E898}"/>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451" name="Oval 30">
                    <a:extLst>
                      <a:ext uri="{FF2B5EF4-FFF2-40B4-BE49-F238E27FC236}">
                        <a16:creationId xmlns:a16="http://schemas.microsoft.com/office/drawing/2014/main" id="{D4021AAB-85BF-41C3-839D-5A30004572D4}"/>
                      </a:ext>
                    </a:extLst>
                  </p:cNvPr>
                  <p:cNvSpPr>
                    <a:spLocks noChangeArrowheads="1"/>
                  </p:cNvSpPr>
                  <p:nvPr/>
                </p:nvSpPr>
                <p:spPr bwMode="black">
                  <a:xfrm>
                    <a:off x="3647715" y="930426"/>
                    <a:ext cx="239713" cy="239713"/>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452" name="Oval 31">
                    <a:extLst>
                      <a:ext uri="{FF2B5EF4-FFF2-40B4-BE49-F238E27FC236}">
                        <a16:creationId xmlns:a16="http://schemas.microsoft.com/office/drawing/2014/main" id="{E4EF507F-2610-4221-AB81-53192D475740}"/>
                      </a:ext>
                    </a:extLst>
                  </p:cNvPr>
                  <p:cNvSpPr>
                    <a:spLocks noChangeArrowheads="1"/>
                  </p:cNvSpPr>
                  <p:nvPr/>
                </p:nvSpPr>
                <p:spPr bwMode="black">
                  <a:xfrm>
                    <a:off x="3933465" y="1020913"/>
                    <a:ext cx="182563" cy="179388"/>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grpSp>
          </p:grpSp>
        </p:grpSp>
        <p:sp>
          <p:nvSpPr>
            <p:cNvPr id="441" name="Freeform 123">
              <a:extLst>
                <a:ext uri="{FF2B5EF4-FFF2-40B4-BE49-F238E27FC236}">
                  <a16:creationId xmlns:a16="http://schemas.microsoft.com/office/drawing/2014/main" id="{78C8B955-176E-4C69-9852-A3C202E4735B}"/>
                </a:ext>
              </a:extLst>
            </p:cNvPr>
            <p:cNvSpPr>
              <a:spLocks/>
            </p:cNvSpPr>
            <p:nvPr/>
          </p:nvSpPr>
          <p:spPr bwMode="auto">
            <a:xfrm flipH="1">
              <a:off x="4865057" y="3689970"/>
              <a:ext cx="1091582" cy="2038084"/>
            </a:xfrm>
            <a:custGeom>
              <a:avLst/>
              <a:gdLst>
                <a:gd name="T0" fmla="*/ 1641 w 1661"/>
                <a:gd name="T1" fmla="*/ 3400 h 3440"/>
                <a:gd name="T2" fmla="*/ 1641 w 1661"/>
                <a:gd name="T3" fmla="*/ 3400 h 3440"/>
                <a:gd name="T4" fmla="*/ 886 w 1661"/>
                <a:gd name="T5" fmla="*/ 2452 h 3440"/>
                <a:gd name="T6" fmla="*/ 567 w 1661"/>
                <a:gd name="T7" fmla="*/ 148 h 3440"/>
                <a:gd name="T8" fmla="*/ 831 w 1661"/>
                <a:gd name="T9" fmla="*/ 155 h 3440"/>
                <a:gd name="T10" fmla="*/ 1661 w 1661"/>
                <a:gd name="T11" fmla="*/ 21 h 3440"/>
                <a:gd name="T12" fmla="*/ 1642 w 1661"/>
                <a:gd name="T13" fmla="*/ 0 h 3440"/>
                <a:gd name="T14" fmla="*/ 1622 w 1661"/>
                <a:gd name="T15" fmla="*/ 20 h 3440"/>
                <a:gd name="T16" fmla="*/ 831 w 1661"/>
                <a:gd name="T17" fmla="*/ 115 h 3440"/>
                <a:gd name="T18" fmla="*/ 40 w 1661"/>
                <a:gd name="T19" fmla="*/ 21 h 3440"/>
                <a:gd name="T20" fmla="*/ 20 w 1661"/>
                <a:gd name="T21" fmla="*/ 1 h 3440"/>
                <a:gd name="T22" fmla="*/ 0 w 1661"/>
                <a:gd name="T23" fmla="*/ 21 h 3440"/>
                <a:gd name="T24" fmla="*/ 527 w 1661"/>
                <a:gd name="T25" fmla="*/ 146 h 3440"/>
                <a:gd name="T26" fmla="*/ 849 w 1661"/>
                <a:gd name="T27" fmla="*/ 2465 h 3440"/>
                <a:gd name="T28" fmla="*/ 1641 w 1661"/>
                <a:gd name="T29" fmla="*/ 3440 h 3440"/>
                <a:gd name="T30" fmla="*/ 1661 w 1661"/>
                <a:gd name="T31" fmla="*/ 3420 h 3440"/>
                <a:gd name="T32" fmla="*/ 1641 w 1661"/>
                <a:gd name="T33" fmla="*/ 3400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1" h="3440">
                  <a:moveTo>
                    <a:pt x="1641" y="3400"/>
                  </a:moveTo>
                  <a:lnTo>
                    <a:pt x="1641" y="3400"/>
                  </a:lnTo>
                  <a:cubicBezTo>
                    <a:pt x="1358" y="3400"/>
                    <a:pt x="1090" y="3064"/>
                    <a:pt x="886" y="2452"/>
                  </a:cubicBezTo>
                  <a:cubicBezTo>
                    <a:pt x="682" y="1837"/>
                    <a:pt x="568" y="1020"/>
                    <a:pt x="567" y="148"/>
                  </a:cubicBezTo>
                  <a:cubicBezTo>
                    <a:pt x="706" y="155"/>
                    <a:pt x="818" y="155"/>
                    <a:pt x="831" y="155"/>
                  </a:cubicBezTo>
                  <a:cubicBezTo>
                    <a:pt x="865" y="155"/>
                    <a:pt x="1661" y="154"/>
                    <a:pt x="1661" y="21"/>
                  </a:cubicBezTo>
                  <a:cubicBezTo>
                    <a:pt x="1661" y="10"/>
                    <a:pt x="1653" y="0"/>
                    <a:pt x="1642" y="0"/>
                  </a:cubicBezTo>
                  <a:cubicBezTo>
                    <a:pt x="1631" y="0"/>
                    <a:pt x="1622" y="9"/>
                    <a:pt x="1622" y="20"/>
                  </a:cubicBezTo>
                  <a:cubicBezTo>
                    <a:pt x="1609" y="54"/>
                    <a:pt x="1333" y="115"/>
                    <a:pt x="831" y="115"/>
                  </a:cubicBezTo>
                  <a:cubicBezTo>
                    <a:pt x="328" y="115"/>
                    <a:pt x="53" y="54"/>
                    <a:pt x="40" y="21"/>
                  </a:cubicBezTo>
                  <a:cubicBezTo>
                    <a:pt x="40" y="10"/>
                    <a:pt x="31" y="1"/>
                    <a:pt x="20" y="1"/>
                  </a:cubicBezTo>
                  <a:cubicBezTo>
                    <a:pt x="9" y="1"/>
                    <a:pt x="0" y="10"/>
                    <a:pt x="0" y="21"/>
                  </a:cubicBezTo>
                  <a:cubicBezTo>
                    <a:pt x="0" y="101"/>
                    <a:pt x="290" y="133"/>
                    <a:pt x="527" y="146"/>
                  </a:cubicBezTo>
                  <a:cubicBezTo>
                    <a:pt x="528" y="1023"/>
                    <a:pt x="642" y="1846"/>
                    <a:pt x="849" y="2465"/>
                  </a:cubicBezTo>
                  <a:cubicBezTo>
                    <a:pt x="1058" y="3094"/>
                    <a:pt x="1340" y="3440"/>
                    <a:pt x="1641" y="3440"/>
                  </a:cubicBezTo>
                  <a:cubicBezTo>
                    <a:pt x="1653" y="3440"/>
                    <a:pt x="1661" y="3432"/>
                    <a:pt x="1661" y="3420"/>
                  </a:cubicBezTo>
                  <a:cubicBezTo>
                    <a:pt x="1661" y="3409"/>
                    <a:pt x="1653" y="3400"/>
                    <a:pt x="1641" y="3400"/>
                  </a:cubicBezTo>
                  <a:close/>
                </a:path>
              </a:pathLst>
            </a:custGeom>
            <a:solidFill>
              <a:srgbClr val="1C71B9"/>
            </a:solidFill>
            <a:ln w="3175">
              <a:solidFill>
                <a:srgbClr val="1C71B9"/>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nvGrpSpPr>
          <p:cNvPr id="460" name="Group 459">
            <a:extLst>
              <a:ext uri="{FF2B5EF4-FFF2-40B4-BE49-F238E27FC236}">
                <a16:creationId xmlns:a16="http://schemas.microsoft.com/office/drawing/2014/main" id="{F03DE45E-4BDE-433F-B8E5-01A033CA9083}"/>
              </a:ext>
            </a:extLst>
          </p:cNvPr>
          <p:cNvGrpSpPr/>
          <p:nvPr/>
        </p:nvGrpSpPr>
        <p:grpSpPr>
          <a:xfrm>
            <a:off x="5335218" y="4415574"/>
            <a:ext cx="898569" cy="2372783"/>
            <a:chOff x="5478738" y="4335462"/>
            <a:chExt cx="898569" cy="2372783"/>
          </a:xfrm>
        </p:grpSpPr>
        <p:pic>
          <p:nvPicPr>
            <p:cNvPr id="461" name="Picture 460">
              <a:extLst>
                <a:ext uri="{FF2B5EF4-FFF2-40B4-BE49-F238E27FC236}">
                  <a16:creationId xmlns:a16="http://schemas.microsoft.com/office/drawing/2014/main" id="{5F8AA28E-0827-4C01-A1B1-632ADD3622F8}"/>
                </a:ext>
              </a:extLst>
            </p:cNvPr>
            <p:cNvPicPr>
              <a:picLocks noChangeAspect="1"/>
            </p:cNvPicPr>
            <p:nvPr/>
          </p:nvPicPr>
          <p:blipFill>
            <a:blip r:embed="rId5"/>
            <a:stretch>
              <a:fillRect/>
            </a:stretch>
          </p:blipFill>
          <p:spPr>
            <a:xfrm>
              <a:off x="5478738" y="4335462"/>
              <a:ext cx="898569" cy="2372783"/>
            </a:xfrm>
            <a:prstGeom prst="rect">
              <a:avLst/>
            </a:prstGeom>
          </p:spPr>
        </p:pic>
        <p:grpSp>
          <p:nvGrpSpPr>
            <p:cNvPr id="462" name="Group 461">
              <a:extLst>
                <a:ext uri="{FF2B5EF4-FFF2-40B4-BE49-F238E27FC236}">
                  <a16:creationId xmlns:a16="http://schemas.microsoft.com/office/drawing/2014/main" id="{B25E8345-82D9-4EC2-A5AF-9F93FE79AFB6}"/>
                </a:ext>
              </a:extLst>
            </p:cNvPr>
            <p:cNvGrpSpPr/>
            <p:nvPr/>
          </p:nvGrpSpPr>
          <p:grpSpPr>
            <a:xfrm>
              <a:off x="5551596" y="5288067"/>
              <a:ext cx="627346" cy="278781"/>
              <a:chOff x="5689591" y="5397104"/>
              <a:chExt cx="627346" cy="278781"/>
            </a:xfrm>
          </p:grpSpPr>
          <p:grpSp>
            <p:nvGrpSpPr>
              <p:cNvPr id="465" name="Group 464">
                <a:extLst>
                  <a:ext uri="{FF2B5EF4-FFF2-40B4-BE49-F238E27FC236}">
                    <a16:creationId xmlns:a16="http://schemas.microsoft.com/office/drawing/2014/main" id="{B19FB8BA-74D3-44E3-8ED5-3AB6DD3CFA0F}"/>
                  </a:ext>
                </a:extLst>
              </p:cNvPr>
              <p:cNvGrpSpPr/>
              <p:nvPr/>
            </p:nvGrpSpPr>
            <p:grpSpPr bwMode="black">
              <a:xfrm>
                <a:off x="5689591" y="5397104"/>
                <a:ext cx="244194" cy="233557"/>
                <a:chOff x="1752600" y="4467929"/>
                <a:chExt cx="1151699" cy="1101816"/>
              </a:xfrm>
              <a:solidFill>
                <a:srgbClr val="12B79C"/>
              </a:solidFill>
            </p:grpSpPr>
            <p:sp>
              <p:nvSpPr>
                <p:cNvPr id="473" name="Freeform 219">
                  <a:extLst>
                    <a:ext uri="{FF2B5EF4-FFF2-40B4-BE49-F238E27FC236}">
                      <a16:creationId xmlns:a16="http://schemas.microsoft.com/office/drawing/2014/main" id="{BEA470F2-21DE-4CB0-8E59-43C8451E4A32}"/>
                    </a:ext>
                  </a:extLst>
                </p:cNvPr>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75" name="Freeform 221">
                  <a:extLst>
                    <a:ext uri="{FF2B5EF4-FFF2-40B4-BE49-F238E27FC236}">
                      <a16:creationId xmlns:a16="http://schemas.microsoft.com/office/drawing/2014/main" id="{1FE34368-047A-41A5-857C-F7380665486C}"/>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78" name="Freeform 224">
                  <a:extLst>
                    <a:ext uri="{FF2B5EF4-FFF2-40B4-BE49-F238E27FC236}">
                      <a16:creationId xmlns:a16="http://schemas.microsoft.com/office/drawing/2014/main" id="{D824F18A-55D8-4AAC-8229-3485A7732A22}"/>
                    </a:ext>
                  </a:extLst>
                </p:cNvPr>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nvGrpSpPr>
              <p:cNvPr id="466" name="Group 465">
                <a:extLst>
                  <a:ext uri="{FF2B5EF4-FFF2-40B4-BE49-F238E27FC236}">
                    <a16:creationId xmlns:a16="http://schemas.microsoft.com/office/drawing/2014/main" id="{5F3D8118-6E01-4332-B0DA-2CAA13459AAB}"/>
                  </a:ext>
                </a:extLst>
              </p:cNvPr>
              <p:cNvGrpSpPr/>
              <p:nvPr/>
            </p:nvGrpSpPr>
            <p:grpSpPr bwMode="black">
              <a:xfrm>
                <a:off x="6200978" y="5558242"/>
                <a:ext cx="115959" cy="117643"/>
                <a:chOff x="3647715" y="930426"/>
                <a:chExt cx="536575" cy="544512"/>
              </a:xfrm>
              <a:solidFill>
                <a:srgbClr val="12B79C"/>
              </a:solidFill>
            </p:grpSpPr>
            <p:sp>
              <p:nvSpPr>
                <p:cNvPr id="470" name="Freeform 29">
                  <a:extLst>
                    <a:ext uri="{FF2B5EF4-FFF2-40B4-BE49-F238E27FC236}">
                      <a16:creationId xmlns:a16="http://schemas.microsoft.com/office/drawing/2014/main" id="{BE9CA8DB-51C8-4258-8BB6-C75615B86E9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471" name="Oval 30">
                  <a:extLst>
                    <a:ext uri="{FF2B5EF4-FFF2-40B4-BE49-F238E27FC236}">
                      <a16:creationId xmlns:a16="http://schemas.microsoft.com/office/drawing/2014/main" id="{FCE43D8B-5770-4856-AA3D-4555B2469CBA}"/>
                    </a:ext>
                  </a:extLst>
                </p:cNvPr>
                <p:cNvSpPr>
                  <a:spLocks noChangeArrowheads="1"/>
                </p:cNvSpPr>
                <p:nvPr/>
              </p:nvSpPr>
              <p:spPr bwMode="black">
                <a:xfrm>
                  <a:off x="3647715" y="930426"/>
                  <a:ext cx="239713" cy="239713"/>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472" name="Oval 31">
                  <a:extLst>
                    <a:ext uri="{FF2B5EF4-FFF2-40B4-BE49-F238E27FC236}">
                      <a16:creationId xmlns:a16="http://schemas.microsoft.com/office/drawing/2014/main" id="{B71D0926-C1E1-4C0B-A73E-7FBBC29A3A06}"/>
                    </a:ext>
                  </a:extLst>
                </p:cNvPr>
                <p:cNvSpPr>
                  <a:spLocks noChangeArrowheads="1"/>
                </p:cNvSpPr>
                <p:nvPr/>
              </p:nvSpPr>
              <p:spPr bwMode="black">
                <a:xfrm>
                  <a:off x="3933465" y="1020913"/>
                  <a:ext cx="182563" cy="179388"/>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grpSp>
        </p:grpSp>
      </p:grpSp>
      <p:grpSp>
        <p:nvGrpSpPr>
          <p:cNvPr id="480" name="Group 479">
            <a:extLst>
              <a:ext uri="{FF2B5EF4-FFF2-40B4-BE49-F238E27FC236}">
                <a16:creationId xmlns:a16="http://schemas.microsoft.com/office/drawing/2014/main" id="{B9C64011-E6EA-4C7F-A5BA-2E541E446D1F}"/>
              </a:ext>
            </a:extLst>
          </p:cNvPr>
          <p:cNvGrpSpPr/>
          <p:nvPr/>
        </p:nvGrpSpPr>
        <p:grpSpPr>
          <a:xfrm>
            <a:off x="7578051" y="5297377"/>
            <a:ext cx="671724" cy="876115"/>
            <a:chOff x="10544529" y="3573646"/>
            <a:chExt cx="1593233" cy="2078018"/>
          </a:xfrm>
          <a:solidFill>
            <a:srgbClr val="323232">
              <a:lumMod val="20000"/>
              <a:lumOff val="80000"/>
            </a:srgbClr>
          </a:solidFill>
        </p:grpSpPr>
        <p:grpSp>
          <p:nvGrpSpPr>
            <p:cNvPr id="481" name="Group 480">
              <a:extLst>
                <a:ext uri="{FF2B5EF4-FFF2-40B4-BE49-F238E27FC236}">
                  <a16:creationId xmlns:a16="http://schemas.microsoft.com/office/drawing/2014/main" id="{E83B0BB6-52A5-4495-A5B5-3DE6DEC808D3}"/>
                </a:ext>
              </a:extLst>
            </p:cNvPr>
            <p:cNvGrpSpPr/>
            <p:nvPr/>
          </p:nvGrpSpPr>
          <p:grpSpPr>
            <a:xfrm>
              <a:off x="10544529" y="3573646"/>
              <a:ext cx="1505119" cy="2078018"/>
              <a:chOff x="7004876" y="3634431"/>
              <a:chExt cx="2346895" cy="3240202"/>
            </a:xfrm>
            <a:grpFill/>
          </p:grpSpPr>
          <p:sp>
            <p:nvSpPr>
              <p:cNvPr id="483" name="Freeform 6">
                <a:extLst>
                  <a:ext uri="{FF2B5EF4-FFF2-40B4-BE49-F238E27FC236}">
                    <a16:creationId xmlns:a16="http://schemas.microsoft.com/office/drawing/2014/main" id="{31F3EAA3-E116-4F47-9EDD-C308D390437D}"/>
                  </a:ext>
                </a:extLst>
              </p:cNvPr>
              <p:cNvSpPr>
                <a:spLocks/>
              </p:cNvSpPr>
              <p:nvPr/>
            </p:nvSpPr>
            <p:spPr bwMode="auto">
              <a:xfrm>
                <a:off x="7004876" y="3634431"/>
                <a:ext cx="1438015" cy="3240202"/>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84" name="Freeform 604">
                <a:extLst>
                  <a:ext uri="{FF2B5EF4-FFF2-40B4-BE49-F238E27FC236}">
                    <a16:creationId xmlns:a16="http://schemas.microsoft.com/office/drawing/2014/main" id="{1F8C7005-BD4C-4C4C-8EBF-D5B67B33299D}"/>
                  </a:ext>
                </a:extLst>
              </p:cNvPr>
              <p:cNvSpPr>
                <a:spLocks/>
              </p:cNvSpPr>
              <p:nvPr/>
            </p:nvSpPr>
            <p:spPr bwMode="auto">
              <a:xfrm>
                <a:off x="8324617" y="3804068"/>
                <a:ext cx="1027154" cy="3070565"/>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2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4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1" y="114"/>
                      <a:pt x="76" y="125"/>
                      <a:pt x="76" y="133"/>
                    </a:cubicBezTo>
                    <a:cubicBezTo>
                      <a:pt x="77" y="140"/>
                      <a:pt x="79" y="150"/>
                      <a:pt x="98" y="153"/>
                    </a:cubicBezTo>
                    <a:cubicBezTo>
                      <a:pt x="108" y="155"/>
                      <a:pt x="114" y="156"/>
                      <a:pt x="121" y="156"/>
                    </a:cubicBezTo>
                    <a:cubicBezTo>
                      <a:pt x="122" y="162"/>
                      <a:pt x="122" y="162"/>
                      <a:pt x="122" y="162"/>
                    </a:cubicBezTo>
                    <a:cubicBezTo>
                      <a:pt x="115" y="162"/>
                      <a:pt x="115" y="162"/>
                      <a:pt x="115" y="162"/>
                    </a:cubicBezTo>
                    <a:cubicBezTo>
                      <a:pt x="52" y="169"/>
                      <a:pt x="52" y="169"/>
                      <a:pt x="52" y="169"/>
                    </a:cubicBezTo>
                    <a:cubicBezTo>
                      <a:pt x="52" y="169"/>
                      <a:pt x="52" y="169"/>
                      <a:pt x="52"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4"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4" y="820"/>
                      <a:pt x="154" y="820"/>
                      <a:pt x="154"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482" name="Freeform 122">
              <a:extLst>
                <a:ext uri="{FF2B5EF4-FFF2-40B4-BE49-F238E27FC236}">
                  <a16:creationId xmlns:a16="http://schemas.microsoft.com/office/drawing/2014/main" id="{7C7DFE8F-1DCA-4DFC-9A13-9368B11EAB3D}"/>
                </a:ext>
              </a:extLst>
            </p:cNvPr>
            <p:cNvSpPr>
              <a:spLocks/>
            </p:cNvSpPr>
            <p:nvPr/>
          </p:nvSpPr>
          <p:spPr bwMode="auto">
            <a:xfrm>
              <a:off x="11353849" y="4111112"/>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grp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sp>
        <p:nvSpPr>
          <p:cNvPr id="485" name="Freeform 122">
            <a:extLst>
              <a:ext uri="{FF2B5EF4-FFF2-40B4-BE49-F238E27FC236}">
                <a16:creationId xmlns:a16="http://schemas.microsoft.com/office/drawing/2014/main" id="{619222E0-66D3-4C8E-9540-2D1150608F70}"/>
              </a:ext>
            </a:extLst>
          </p:cNvPr>
          <p:cNvSpPr>
            <a:spLocks/>
          </p:cNvSpPr>
          <p:nvPr/>
        </p:nvSpPr>
        <p:spPr bwMode="auto">
          <a:xfrm>
            <a:off x="11359071" y="4432351"/>
            <a:ext cx="330506" cy="217243"/>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alpha val="21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487" name="TextBox 486">
            <a:extLst>
              <a:ext uri="{FF2B5EF4-FFF2-40B4-BE49-F238E27FC236}">
                <a16:creationId xmlns:a16="http://schemas.microsoft.com/office/drawing/2014/main" id="{48994C66-94C3-43D3-90EC-FDDF81A02972}"/>
              </a:ext>
            </a:extLst>
          </p:cNvPr>
          <p:cNvSpPr txBox="1"/>
          <p:nvPr/>
        </p:nvSpPr>
        <p:spPr>
          <a:xfrm>
            <a:off x="8018756" y="4184883"/>
            <a:ext cx="657752" cy="422331"/>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dirty="0">
                <a:ln>
                  <a:noFill/>
                </a:ln>
                <a:solidFill>
                  <a:srgbClr val="0072C6"/>
                </a:solidFill>
                <a:effectLst/>
                <a:uLnTx/>
                <a:uFillTx/>
                <a:latin typeface="Segoe UI"/>
                <a:ea typeface="ＭＳ Ｐゴシック" charset="0"/>
                <a:cs typeface="Segoe UI" panose="020B0502040204020203" pitchFamily="34" charset="0"/>
              </a:rPr>
              <a:t>Reader</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nvGrpSpPr>
          <p:cNvPr id="488" name="Group 487">
            <a:extLst>
              <a:ext uri="{FF2B5EF4-FFF2-40B4-BE49-F238E27FC236}">
                <a16:creationId xmlns:a16="http://schemas.microsoft.com/office/drawing/2014/main" id="{7CB90EC1-FD66-46DC-B23E-8C68DA02497D}"/>
              </a:ext>
            </a:extLst>
          </p:cNvPr>
          <p:cNvGrpSpPr/>
          <p:nvPr/>
        </p:nvGrpSpPr>
        <p:grpSpPr>
          <a:xfrm>
            <a:off x="7963823" y="4530122"/>
            <a:ext cx="810047" cy="2244244"/>
            <a:chOff x="9020275" y="2990126"/>
            <a:chExt cx="1403776" cy="3889176"/>
          </a:xfrm>
        </p:grpSpPr>
        <p:sp>
          <p:nvSpPr>
            <p:cNvPr id="493" name="Freeform 5">
              <a:extLst>
                <a:ext uri="{FF2B5EF4-FFF2-40B4-BE49-F238E27FC236}">
                  <a16:creationId xmlns:a16="http://schemas.microsoft.com/office/drawing/2014/main" id="{A2F5A48B-7849-48A5-8D46-2F46F31E9292}"/>
                </a:ext>
              </a:extLst>
            </p:cNvPr>
            <p:cNvSpPr>
              <a:spLocks/>
            </p:cNvSpPr>
            <p:nvPr/>
          </p:nvSpPr>
          <p:spPr bwMode="auto">
            <a:xfrm>
              <a:off x="9569647" y="3660888"/>
              <a:ext cx="301921" cy="320596"/>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94" name="Freeform 67">
              <a:extLst>
                <a:ext uri="{FF2B5EF4-FFF2-40B4-BE49-F238E27FC236}">
                  <a16:creationId xmlns:a16="http://schemas.microsoft.com/office/drawing/2014/main" id="{A2C70455-3B47-4C85-8C42-94736436189A}"/>
                </a:ext>
              </a:extLst>
            </p:cNvPr>
            <p:cNvSpPr>
              <a:spLocks/>
            </p:cNvSpPr>
            <p:nvPr/>
          </p:nvSpPr>
          <p:spPr bwMode="auto">
            <a:xfrm>
              <a:off x="9396898" y="6728342"/>
              <a:ext cx="305033" cy="150960"/>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95" name="Freeform 68">
              <a:extLst>
                <a:ext uri="{FF2B5EF4-FFF2-40B4-BE49-F238E27FC236}">
                  <a16:creationId xmlns:a16="http://schemas.microsoft.com/office/drawing/2014/main" id="{0FCAB80C-84F4-4D61-82A8-DA32862E3C7C}"/>
                </a:ext>
              </a:extLst>
            </p:cNvPr>
            <p:cNvSpPr>
              <a:spLocks/>
            </p:cNvSpPr>
            <p:nvPr/>
          </p:nvSpPr>
          <p:spPr bwMode="auto">
            <a:xfrm>
              <a:off x="9356434" y="5094234"/>
              <a:ext cx="385961" cy="166367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Lst>
              <a:ahLst/>
              <a:cxnLst>
                <a:cxn ang="0">
                  <a:pos x="T0" y="T1"/>
                </a:cxn>
                <a:cxn ang="0">
                  <a:pos x="T2" y="T3"/>
                </a:cxn>
                <a:cxn ang="0">
                  <a:pos x="T4" y="T5"/>
                </a:cxn>
                <a:cxn ang="0">
                  <a:pos x="T6" y="T7"/>
                </a:cxn>
                <a:cxn ang="0">
                  <a:pos x="T8" y="T9"/>
                </a:cxn>
              </a:cxnLst>
              <a:rect l="0" t="0" r="r" b="b"/>
              <a:pathLst>
                <a:path w="248" h="1069">
                  <a:moveTo>
                    <a:pt x="192" y="1069"/>
                  </a:moveTo>
                  <a:lnTo>
                    <a:pt x="45" y="1069"/>
                  </a:lnTo>
                  <a:lnTo>
                    <a:pt x="0" y="0"/>
                  </a:lnTo>
                  <a:lnTo>
                    <a:pt x="248" y="0"/>
                  </a:lnTo>
                  <a:lnTo>
                    <a:pt x="192" y="10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96" name="Freeform 69">
              <a:extLst>
                <a:ext uri="{FF2B5EF4-FFF2-40B4-BE49-F238E27FC236}">
                  <a16:creationId xmlns:a16="http://schemas.microsoft.com/office/drawing/2014/main" id="{E16D1DB5-46DF-4465-9449-4C0DC275C7F9}"/>
                </a:ext>
              </a:extLst>
            </p:cNvPr>
            <p:cNvSpPr>
              <a:spLocks/>
            </p:cNvSpPr>
            <p:nvPr/>
          </p:nvSpPr>
          <p:spPr bwMode="auto">
            <a:xfrm>
              <a:off x="9695706" y="5094234"/>
              <a:ext cx="385961" cy="1663677"/>
            </a:xfrm>
            <a:custGeom>
              <a:avLst/>
              <a:gdLst>
                <a:gd name="T0" fmla="*/ 201 w 248"/>
                <a:gd name="T1" fmla="*/ 1069 h 1069"/>
                <a:gd name="T2" fmla="*/ 54 w 248"/>
                <a:gd name="T3" fmla="*/ 1069 h 1069"/>
                <a:gd name="T4" fmla="*/ 0 w 248"/>
                <a:gd name="T5" fmla="*/ 0 h 1069"/>
                <a:gd name="T6" fmla="*/ 248 w 248"/>
                <a:gd name="T7" fmla="*/ 0 h 1069"/>
                <a:gd name="T8" fmla="*/ 201 w 248"/>
                <a:gd name="T9" fmla="*/ 1069 h 1069"/>
              </a:gdLst>
              <a:ahLst/>
              <a:cxnLst>
                <a:cxn ang="0">
                  <a:pos x="T0" y="T1"/>
                </a:cxn>
                <a:cxn ang="0">
                  <a:pos x="T2" y="T3"/>
                </a:cxn>
                <a:cxn ang="0">
                  <a:pos x="T4" y="T5"/>
                </a:cxn>
                <a:cxn ang="0">
                  <a:pos x="T6" y="T7"/>
                </a:cxn>
                <a:cxn ang="0">
                  <a:pos x="T8" y="T9"/>
                </a:cxn>
              </a:cxnLst>
              <a:rect l="0" t="0" r="r" b="b"/>
              <a:pathLst>
                <a:path w="248" h="1069">
                  <a:moveTo>
                    <a:pt x="201" y="1069"/>
                  </a:moveTo>
                  <a:lnTo>
                    <a:pt x="54" y="1069"/>
                  </a:lnTo>
                  <a:lnTo>
                    <a:pt x="0" y="0"/>
                  </a:lnTo>
                  <a:lnTo>
                    <a:pt x="248" y="0"/>
                  </a:lnTo>
                  <a:lnTo>
                    <a:pt x="201" y="10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97" name="Freeform 70">
              <a:extLst>
                <a:ext uri="{FF2B5EF4-FFF2-40B4-BE49-F238E27FC236}">
                  <a16:creationId xmlns:a16="http://schemas.microsoft.com/office/drawing/2014/main" id="{C6EA9F19-9116-42D6-8B79-DFEA54BF1D7B}"/>
                </a:ext>
              </a:extLst>
            </p:cNvPr>
            <p:cNvSpPr>
              <a:spLocks/>
            </p:cNvSpPr>
            <p:nvPr/>
          </p:nvSpPr>
          <p:spPr bwMode="auto">
            <a:xfrm>
              <a:off x="9750177" y="6728342"/>
              <a:ext cx="306589" cy="150960"/>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98" name="Freeform 71">
              <a:extLst>
                <a:ext uri="{FF2B5EF4-FFF2-40B4-BE49-F238E27FC236}">
                  <a16:creationId xmlns:a16="http://schemas.microsoft.com/office/drawing/2014/main" id="{019E631A-E491-4E07-A247-0F80D5E9C903}"/>
                </a:ext>
              </a:extLst>
            </p:cNvPr>
            <p:cNvSpPr>
              <a:spLocks/>
            </p:cNvSpPr>
            <p:nvPr/>
          </p:nvSpPr>
          <p:spPr bwMode="auto">
            <a:xfrm>
              <a:off x="9540077" y="3698239"/>
              <a:ext cx="376623" cy="1010034"/>
            </a:xfrm>
            <a:custGeom>
              <a:avLst/>
              <a:gdLst>
                <a:gd name="T0" fmla="*/ 242 w 242"/>
                <a:gd name="T1" fmla="*/ 135 h 649"/>
                <a:gd name="T2" fmla="*/ 121 w 242"/>
                <a:gd name="T3" fmla="*/ 0 h 649"/>
                <a:gd name="T4" fmla="*/ 0 w 242"/>
                <a:gd name="T5" fmla="*/ 125 h 649"/>
                <a:gd name="T6" fmla="*/ 90 w 242"/>
                <a:gd name="T7" fmla="*/ 601 h 649"/>
                <a:gd name="T8" fmla="*/ 116 w 242"/>
                <a:gd name="T9" fmla="*/ 649 h 649"/>
                <a:gd name="T10" fmla="*/ 142 w 242"/>
                <a:gd name="T11" fmla="*/ 601 h 649"/>
                <a:gd name="T12" fmla="*/ 242 w 242"/>
                <a:gd name="T13" fmla="*/ 135 h 649"/>
              </a:gdLst>
              <a:ahLst/>
              <a:cxnLst>
                <a:cxn ang="0">
                  <a:pos x="T0" y="T1"/>
                </a:cxn>
                <a:cxn ang="0">
                  <a:pos x="T2" y="T3"/>
                </a:cxn>
                <a:cxn ang="0">
                  <a:pos x="T4" y="T5"/>
                </a:cxn>
                <a:cxn ang="0">
                  <a:pos x="T6" y="T7"/>
                </a:cxn>
                <a:cxn ang="0">
                  <a:pos x="T8" y="T9"/>
                </a:cxn>
                <a:cxn ang="0">
                  <a:pos x="T10" y="T11"/>
                </a:cxn>
                <a:cxn ang="0">
                  <a:pos x="T12" y="T13"/>
                </a:cxn>
              </a:cxnLst>
              <a:rect l="0" t="0" r="r" b="b"/>
              <a:pathLst>
                <a:path w="242" h="649">
                  <a:moveTo>
                    <a:pt x="242" y="135"/>
                  </a:moveTo>
                  <a:lnTo>
                    <a:pt x="121" y="0"/>
                  </a:lnTo>
                  <a:lnTo>
                    <a:pt x="0" y="125"/>
                  </a:lnTo>
                  <a:lnTo>
                    <a:pt x="90" y="601"/>
                  </a:lnTo>
                  <a:lnTo>
                    <a:pt x="116" y="649"/>
                  </a:lnTo>
                  <a:lnTo>
                    <a:pt x="142" y="601"/>
                  </a:lnTo>
                  <a:lnTo>
                    <a:pt x="242" y="13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99" name="Freeform 72">
              <a:extLst>
                <a:ext uri="{FF2B5EF4-FFF2-40B4-BE49-F238E27FC236}">
                  <a16:creationId xmlns:a16="http://schemas.microsoft.com/office/drawing/2014/main" id="{43EBD00B-4FEE-4247-B4B8-4E5D142CF48B}"/>
                </a:ext>
              </a:extLst>
            </p:cNvPr>
            <p:cNvSpPr>
              <a:spLocks/>
            </p:cNvSpPr>
            <p:nvPr/>
          </p:nvSpPr>
          <p:spPr bwMode="auto">
            <a:xfrm>
              <a:off x="9502726" y="3011914"/>
              <a:ext cx="471556" cy="597617"/>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0" name="Freeform 73">
              <a:extLst>
                <a:ext uri="{FF2B5EF4-FFF2-40B4-BE49-F238E27FC236}">
                  <a16:creationId xmlns:a16="http://schemas.microsoft.com/office/drawing/2014/main" id="{3A4790D0-283F-4C98-A595-BD68CC2D5184}"/>
                </a:ext>
              </a:extLst>
            </p:cNvPr>
            <p:cNvSpPr>
              <a:spLocks/>
            </p:cNvSpPr>
            <p:nvPr/>
          </p:nvSpPr>
          <p:spPr bwMode="auto">
            <a:xfrm>
              <a:off x="9418686" y="2990126"/>
              <a:ext cx="527583" cy="648974"/>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1" name="Freeform 74">
              <a:extLst>
                <a:ext uri="{FF2B5EF4-FFF2-40B4-BE49-F238E27FC236}">
                  <a16:creationId xmlns:a16="http://schemas.microsoft.com/office/drawing/2014/main" id="{F419FCBE-478D-4D06-924A-FA5F8F838FF6}"/>
                </a:ext>
              </a:extLst>
            </p:cNvPr>
            <p:cNvSpPr>
              <a:spLocks/>
            </p:cNvSpPr>
            <p:nvPr/>
          </p:nvSpPr>
          <p:spPr bwMode="auto">
            <a:xfrm>
              <a:off x="9599216" y="3464795"/>
              <a:ext cx="242782" cy="292583"/>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2" name="Freeform 75">
              <a:extLst>
                <a:ext uri="{FF2B5EF4-FFF2-40B4-BE49-F238E27FC236}">
                  <a16:creationId xmlns:a16="http://schemas.microsoft.com/office/drawing/2014/main" id="{FBF3630D-2B09-4CD8-A95E-950A8D380AAF}"/>
                </a:ext>
              </a:extLst>
            </p:cNvPr>
            <p:cNvSpPr>
              <a:spLocks/>
            </p:cNvSpPr>
            <p:nvPr/>
          </p:nvSpPr>
          <p:spPr bwMode="auto">
            <a:xfrm>
              <a:off x="9020275" y="3734034"/>
              <a:ext cx="519802" cy="134152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3" name="Freeform 76">
              <a:extLst>
                <a:ext uri="{FF2B5EF4-FFF2-40B4-BE49-F238E27FC236}">
                  <a16:creationId xmlns:a16="http://schemas.microsoft.com/office/drawing/2014/main" id="{4CAB014C-0C16-4AB2-9B87-F2FF37E13BAC}"/>
                </a:ext>
              </a:extLst>
            </p:cNvPr>
            <p:cNvSpPr>
              <a:spLocks/>
            </p:cNvSpPr>
            <p:nvPr/>
          </p:nvSpPr>
          <p:spPr bwMode="auto">
            <a:xfrm>
              <a:off x="9905806" y="3734034"/>
              <a:ext cx="518245" cy="134152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4" name="Freeform 77">
              <a:extLst>
                <a:ext uri="{FF2B5EF4-FFF2-40B4-BE49-F238E27FC236}">
                  <a16:creationId xmlns:a16="http://schemas.microsoft.com/office/drawing/2014/main" id="{F3C06126-CA68-440E-83C9-D19F54E7242A}"/>
                </a:ext>
              </a:extLst>
            </p:cNvPr>
            <p:cNvSpPr>
              <a:spLocks/>
            </p:cNvSpPr>
            <p:nvPr/>
          </p:nvSpPr>
          <p:spPr bwMode="auto">
            <a:xfrm>
              <a:off x="9049845" y="5075559"/>
              <a:ext cx="155629" cy="174305"/>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5" name="Freeform 78">
              <a:extLst>
                <a:ext uri="{FF2B5EF4-FFF2-40B4-BE49-F238E27FC236}">
                  <a16:creationId xmlns:a16="http://schemas.microsoft.com/office/drawing/2014/main" id="{0C6843B4-5E99-4D7A-9D8E-DE850D8D03F4}"/>
                </a:ext>
              </a:extLst>
            </p:cNvPr>
            <p:cNvSpPr>
              <a:spLocks/>
            </p:cNvSpPr>
            <p:nvPr/>
          </p:nvSpPr>
          <p:spPr bwMode="auto">
            <a:xfrm>
              <a:off x="10240409" y="5075559"/>
              <a:ext cx="154073" cy="174305"/>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6" name="Freeform 79">
              <a:extLst>
                <a:ext uri="{FF2B5EF4-FFF2-40B4-BE49-F238E27FC236}">
                  <a16:creationId xmlns:a16="http://schemas.microsoft.com/office/drawing/2014/main" id="{7037D450-4CAC-4C31-97EB-C942FFF5E266}"/>
                </a:ext>
              </a:extLst>
            </p:cNvPr>
            <p:cNvSpPr>
              <a:spLocks/>
            </p:cNvSpPr>
            <p:nvPr/>
          </p:nvSpPr>
          <p:spPr bwMode="auto">
            <a:xfrm>
              <a:off x="9329978" y="3690458"/>
              <a:ext cx="781259" cy="1360200"/>
            </a:xfrm>
            <a:custGeom>
              <a:avLst/>
              <a:gdLst>
                <a:gd name="T0" fmla="*/ 348 w 502"/>
                <a:gd name="T1" fmla="*/ 0 h 874"/>
                <a:gd name="T2" fmla="*/ 251 w 502"/>
                <a:gd name="T3" fmla="*/ 166 h 874"/>
                <a:gd name="T4" fmla="*/ 154 w 502"/>
                <a:gd name="T5" fmla="*/ 0 h 874"/>
                <a:gd name="T6" fmla="*/ 0 w 502"/>
                <a:gd name="T7" fmla="*/ 28 h 874"/>
                <a:gd name="T8" fmla="*/ 10 w 502"/>
                <a:gd name="T9" fmla="*/ 874 h 874"/>
                <a:gd name="T10" fmla="*/ 493 w 502"/>
                <a:gd name="T11" fmla="*/ 874 h 874"/>
                <a:gd name="T12" fmla="*/ 502 w 502"/>
                <a:gd name="T13" fmla="*/ 28 h 874"/>
                <a:gd name="T14" fmla="*/ 348 w 502"/>
                <a:gd name="T15" fmla="*/ 0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2" h="874">
                  <a:moveTo>
                    <a:pt x="348" y="0"/>
                  </a:moveTo>
                  <a:lnTo>
                    <a:pt x="251" y="166"/>
                  </a:lnTo>
                  <a:lnTo>
                    <a:pt x="154" y="0"/>
                  </a:lnTo>
                  <a:lnTo>
                    <a:pt x="0" y="28"/>
                  </a:lnTo>
                  <a:lnTo>
                    <a:pt x="10" y="874"/>
                  </a:lnTo>
                  <a:lnTo>
                    <a:pt x="493" y="874"/>
                  </a:lnTo>
                  <a:lnTo>
                    <a:pt x="502" y="28"/>
                  </a:lnTo>
                  <a:lnTo>
                    <a:pt x="34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7" name="Freeform 80">
              <a:extLst>
                <a:ext uri="{FF2B5EF4-FFF2-40B4-BE49-F238E27FC236}">
                  <a16:creationId xmlns:a16="http://schemas.microsoft.com/office/drawing/2014/main" id="{1F5A94BA-7FC2-4D80-AA97-6A780CEBB2EC}"/>
                </a:ext>
              </a:extLst>
            </p:cNvPr>
            <p:cNvSpPr>
              <a:spLocks/>
            </p:cNvSpPr>
            <p:nvPr/>
          </p:nvSpPr>
          <p:spPr bwMode="auto">
            <a:xfrm>
              <a:off x="9919812" y="3218901"/>
              <a:ext cx="0" cy="311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8" name="Freeform 81">
              <a:extLst>
                <a:ext uri="{FF2B5EF4-FFF2-40B4-BE49-F238E27FC236}">
                  <a16:creationId xmlns:a16="http://schemas.microsoft.com/office/drawing/2014/main" id="{AE4D4742-CDA1-48D7-B4DB-3FF03F42C050}"/>
                </a:ext>
              </a:extLst>
            </p:cNvPr>
            <p:cNvSpPr>
              <a:spLocks/>
            </p:cNvSpPr>
            <p:nvPr/>
          </p:nvSpPr>
          <p:spPr bwMode="auto">
            <a:xfrm>
              <a:off x="9916700" y="3211120"/>
              <a:ext cx="0" cy="311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9" name="Freeform 82">
              <a:extLst>
                <a:ext uri="{FF2B5EF4-FFF2-40B4-BE49-F238E27FC236}">
                  <a16:creationId xmlns:a16="http://schemas.microsoft.com/office/drawing/2014/main" id="{37360A33-1872-4D0C-98B3-AA741A6CD835}"/>
                </a:ext>
              </a:extLst>
            </p:cNvPr>
            <p:cNvSpPr>
              <a:spLocks/>
            </p:cNvSpPr>
            <p:nvPr/>
          </p:nvSpPr>
          <p:spPr bwMode="auto">
            <a:xfrm>
              <a:off x="9908919" y="3192444"/>
              <a:ext cx="0" cy="466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0" name="Freeform 83">
              <a:extLst>
                <a:ext uri="{FF2B5EF4-FFF2-40B4-BE49-F238E27FC236}">
                  <a16:creationId xmlns:a16="http://schemas.microsoft.com/office/drawing/2014/main" id="{077E5361-DCC3-4416-9F9C-E79182C24A7C}"/>
                </a:ext>
              </a:extLst>
            </p:cNvPr>
            <p:cNvSpPr>
              <a:spLocks/>
            </p:cNvSpPr>
            <p:nvPr/>
          </p:nvSpPr>
          <p:spPr bwMode="auto">
            <a:xfrm>
              <a:off x="9912031" y="3200225"/>
              <a:ext cx="0" cy="311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1" name="Freeform 84">
              <a:extLst>
                <a:ext uri="{FF2B5EF4-FFF2-40B4-BE49-F238E27FC236}">
                  <a16:creationId xmlns:a16="http://schemas.microsoft.com/office/drawing/2014/main" id="{0D0CFC14-F985-48D1-9820-D407711D7729}"/>
                </a:ext>
              </a:extLst>
            </p:cNvPr>
            <p:cNvSpPr>
              <a:spLocks/>
            </p:cNvSpPr>
            <p:nvPr/>
          </p:nvSpPr>
          <p:spPr bwMode="auto">
            <a:xfrm>
              <a:off x="9526071" y="31971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2" name="Freeform 85">
              <a:extLst>
                <a:ext uri="{FF2B5EF4-FFF2-40B4-BE49-F238E27FC236}">
                  <a16:creationId xmlns:a16="http://schemas.microsoft.com/office/drawing/2014/main" id="{488B4B02-7935-4EFC-86B9-8DA36922DB37}"/>
                </a:ext>
              </a:extLst>
            </p:cNvPr>
            <p:cNvSpPr>
              <a:spLocks/>
            </p:cNvSpPr>
            <p:nvPr/>
          </p:nvSpPr>
          <p:spPr bwMode="auto">
            <a:xfrm>
              <a:off x="9919812" y="3226683"/>
              <a:ext cx="0" cy="622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3" name="Freeform 86">
              <a:extLst>
                <a:ext uri="{FF2B5EF4-FFF2-40B4-BE49-F238E27FC236}">
                  <a16:creationId xmlns:a16="http://schemas.microsoft.com/office/drawing/2014/main" id="{D45A7005-1FDC-4A71-9F61-09431E01E172}"/>
                </a:ext>
              </a:extLst>
            </p:cNvPr>
            <p:cNvSpPr>
              <a:spLocks/>
            </p:cNvSpPr>
            <p:nvPr/>
          </p:nvSpPr>
          <p:spPr bwMode="auto">
            <a:xfrm>
              <a:off x="9919812" y="3237576"/>
              <a:ext cx="3113" cy="622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4" name="Freeform 87">
              <a:extLst>
                <a:ext uri="{FF2B5EF4-FFF2-40B4-BE49-F238E27FC236}">
                  <a16:creationId xmlns:a16="http://schemas.microsoft.com/office/drawing/2014/main" id="{9E3B310A-2C46-4E11-B0CB-1CDEB211B030}"/>
                </a:ext>
              </a:extLst>
            </p:cNvPr>
            <p:cNvSpPr>
              <a:spLocks/>
            </p:cNvSpPr>
            <p:nvPr/>
          </p:nvSpPr>
          <p:spPr bwMode="auto">
            <a:xfrm>
              <a:off x="9905806" y="31893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5" name="Freeform 88">
              <a:extLst>
                <a:ext uri="{FF2B5EF4-FFF2-40B4-BE49-F238E27FC236}">
                  <a16:creationId xmlns:a16="http://schemas.microsoft.com/office/drawing/2014/main" id="{859847D1-3918-47E0-8867-B082AE6ACF9F}"/>
                </a:ext>
              </a:extLst>
            </p:cNvPr>
            <p:cNvSpPr>
              <a:spLocks/>
            </p:cNvSpPr>
            <p:nvPr/>
          </p:nvSpPr>
          <p:spPr bwMode="auto">
            <a:xfrm>
              <a:off x="9510508" y="3232908"/>
              <a:ext cx="4668" cy="466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6" name="Freeform 89">
              <a:extLst>
                <a:ext uri="{FF2B5EF4-FFF2-40B4-BE49-F238E27FC236}">
                  <a16:creationId xmlns:a16="http://schemas.microsoft.com/office/drawing/2014/main" id="{6B91EE33-076A-40D1-B94B-652F6A0BFA08}"/>
                </a:ext>
              </a:extLst>
            </p:cNvPr>
            <p:cNvSpPr>
              <a:spLocks/>
            </p:cNvSpPr>
            <p:nvPr/>
          </p:nvSpPr>
          <p:spPr bwMode="auto">
            <a:xfrm>
              <a:off x="9518289" y="32142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7" name="Freeform 90">
              <a:extLst>
                <a:ext uri="{FF2B5EF4-FFF2-40B4-BE49-F238E27FC236}">
                  <a16:creationId xmlns:a16="http://schemas.microsoft.com/office/drawing/2014/main" id="{FDD6529D-870A-4552-84EF-355B20AAB914}"/>
                </a:ext>
              </a:extLst>
            </p:cNvPr>
            <p:cNvSpPr>
              <a:spLocks/>
            </p:cNvSpPr>
            <p:nvPr/>
          </p:nvSpPr>
          <p:spPr bwMode="auto">
            <a:xfrm>
              <a:off x="9521401" y="3203338"/>
              <a:ext cx="0" cy="466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8" name="Freeform 91">
              <a:extLst>
                <a:ext uri="{FF2B5EF4-FFF2-40B4-BE49-F238E27FC236}">
                  <a16:creationId xmlns:a16="http://schemas.microsoft.com/office/drawing/2014/main" id="{4F21DA15-29E2-4724-AE40-1E717DDB786B}"/>
                </a:ext>
              </a:extLst>
            </p:cNvPr>
            <p:cNvSpPr>
              <a:spLocks/>
            </p:cNvSpPr>
            <p:nvPr/>
          </p:nvSpPr>
          <p:spPr bwMode="auto">
            <a:xfrm>
              <a:off x="9515176" y="3222013"/>
              <a:ext cx="0" cy="466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9" name="Freeform 92">
              <a:extLst>
                <a:ext uri="{FF2B5EF4-FFF2-40B4-BE49-F238E27FC236}">
                  <a16:creationId xmlns:a16="http://schemas.microsoft.com/office/drawing/2014/main" id="{8EC78C86-E86D-4CFC-A497-63C6A314E02F}"/>
                </a:ext>
              </a:extLst>
            </p:cNvPr>
            <p:cNvSpPr>
              <a:spLocks/>
            </p:cNvSpPr>
            <p:nvPr/>
          </p:nvSpPr>
          <p:spPr bwMode="auto">
            <a:xfrm>
              <a:off x="9477825" y="3173769"/>
              <a:ext cx="479338" cy="42798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20" name="Rectangle 93">
              <a:extLst>
                <a:ext uri="{FF2B5EF4-FFF2-40B4-BE49-F238E27FC236}">
                  <a16:creationId xmlns:a16="http://schemas.microsoft.com/office/drawing/2014/main" id="{D9ABC634-8D8F-4EA7-B952-BF6DAA60BCF2}"/>
                </a:ext>
              </a:extLst>
            </p:cNvPr>
            <p:cNvSpPr>
              <a:spLocks noChangeArrowheads="1"/>
            </p:cNvSpPr>
            <p:nvPr/>
          </p:nvSpPr>
          <p:spPr bwMode="auto">
            <a:xfrm>
              <a:off x="9345541" y="5050658"/>
              <a:ext cx="751689" cy="5135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21" name="Rectangle 94">
              <a:extLst>
                <a:ext uri="{FF2B5EF4-FFF2-40B4-BE49-F238E27FC236}">
                  <a16:creationId xmlns:a16="http://schemas.microsoft.com/office/drawing/2014/main" id="{4DD132CF-A46F-4ACB-9394-C09E5B064E27}"/>
                </a:ext>
              </a:extLst>
            </p:cNvPr>
            <p:cNvSpPr>
              <a:spLocks noChangeArrowheads="1"/>
            </p:cNvSpPr>
            <p:nvPr/>
          </p:nvSpPr>
          <p:spPr bwMode="auto">
            <a:xfrm>
              <a:off x="9650574" y="5050658"/>
              <a:ext cx="140066" cy="513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22" name="Oval 95">
              <a:extLst>
                <a:ext uri="{FF2B5EF4-FFF2-40B4-BE49-F238E27FC236}">
                  <a16:creationId xmlns:a16="http://schemas.microsoft.com/office/drawing/2014/main" id="{FC4BDA5B-B588-49DB-BF57-40B512561604}"/>
                </a:ext>
              </a:extLst>
            </p:cNvPr>
            <p:cNvSpPr>
              <a:spLocks noChangeArrowheads="1"/>
            </p:cNvSpPr>
            <p:nvPr/>
          </p:nvSpPr>
          <p:spPr bwMode="auto">
            <a:xfrm>
              <a:off x="9709713" y="3800954"/>
              <a:ext cx="21788" cy="2178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23" name="Oval 96">
              <a:extLst>
                <a:ext uri="{FF2B5EF4-FFF2-40B4-BE49-F238E27FC236}">
                  <a16:creationId xmlns:a16="http://schemas.microsoft.com/office/drawing/2014/main" id="{9F878A1B-EAD4-48C6-BCDB-76993E90FFFB}"/>
                </a:ext>
              </a:extLst>
            </p:cNvPr>
            <p:cNvSpPr>
              <a:spLocks noChangeArrowheads="1"/>
            </p:cNvSpPr>
            <p:nvPr/>
          </p:nvSpPr>
          <p:spPr bwMode="auto">
            <a:xfrm>
              <a:off x="9709713" y="3881881"/>
              <a:ext cx="26456" cy="26456"/>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grpSp>
        <p:nvGrpSpPr>
          <p:cNvPr id="489" name="Group 488">
            <a:extLst>
              <a:ext uri="{FF2B5EF4-FFF2-40B4-BE49-F238E27FC236}">
                <a16:creationId xmlns:a16="http://schemas.microsoft.com/office/drawing/2014/main" id="{3EF7BAD3-9BE2-461F-BD06-0CC22F0BF0C8}"/>
              </a:ext>
            </a:extLst>
          </p:cNvPr>
          <p:cNvGrpSpPr/>
          <p:nvPr/>
        </p:nvGrpSpPr>
        <p:grpSpPr>
          <a:xfrm>
            <a:off x="7654322" y="3192221"/>
            <a:ext cx="1075923" cy="2602909"/>
            <a:chOff x="4867425" y="3125145"/>
            <a:chExt cx="1075923" cy="2602909"/>
          </a:xfrm>
        </p:grpSpPr>
        <p:sp>
          <p:nvSpPr>
            <p:cNvPr id="491" name="Freeform 122">
              <a:extLst>
                <a:ext uri="{FF2B5EF4-FFF2-40B4-BE49-F238E27FC236}">
                  <a16:creationId xmlns:a16="http://schemas.microsoft.com/office/drawing/2014/main" id="{DEAFFB32-BA9D-4066-BBED-1ACC74A4CDB9}"/>
                </a:ext>
              </a:extLst>
            </p:cNvPr>
            <p:cNvSpPr>
              <a:spLocks/>
            </p:cNvSpPr>
            <p:nvPr/>
          </p:nvSpPr>
          <p:spPr bwMode="auto">
            <a:xfrm>
              <a:off x="4867425" y="3125145"/>
              <a:ext cx="1075923" cy="70720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003963"/>
            </a:solidFill>
            <a:ln w="0">
              <a:noFill/>
              <a:prstDash val="solid"/>
              <a:round/>
              <a:headEnd/>
              <a:tailEnd/>
            </a:ln>
          </p:spPr>
          <p:txBody>
            <a:bodyPr vert="horz" wrap="square" lIns="149217" tIns="46630" rIns="93260" bIns="46630" numCol="1"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816" b="1" i="0" u="none" strike="noStrike" kern="120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492" name="Freeform 123">
              <a:extLst>
                <a:ext uri="{FF2B5EF4-FFF2-40B4-BE49-F238E27FC236}">
                  <a16:creationId xmlns:a16="http://schemas.microsoft.com/office/drawing/2014/main" id="{320E3FB1-890D-46BB-A568-590E06E250B5}"/>
                </a:ext>
              </a:extLst>
            </p:cNvPr>
            <p:cNvSpPr>
              <a:spLocks/>
            </p:cNvSpPr>
            <p:nvPr/>
          </p:nvSpPr>
          <p:spPr bwMode="auto">
            <a:xfrm>
              <a:off x="4882321" y="3689970"/>
              <a:ext cx="1057054" cy="2038084"/>
            </a:xfrm>
            <a:custGeom>
              <a:avLst/>
              <a:gdLst>
                <a:gd name="T0" fmla="*/ 1641 w 1661"/>
                <a:gd name="T1" fmla="*/ 3400 h 3440"/>
                <a:gd name="T2" fmla="*/ 1641 w 1661"/>
                <a:gd name="T3" fmla="*/ 3400 h 3440"/>
                <a:gd name="T4" fmla="*/ 886 w 1661"/>
                <a:gd name="T5" fmla="*/ 2452 h 3440"/>
                <a:gd name="T6" fmla="*/ 567 w 1661"/>
                <a:gd name="T7" fmla="*/ 148 h 3440"/>
                <a:gd name="T8" fmla="*/ 831 w 1661"/>
                <a:gd name="T9" fmla="*/ 155 h 3440"/>
                <a:gd name="T10" fmla="*/ 1661 w 1661"/>
                <a:gd name="T11" fmla="*/ 21 h 3440"/>
                <a:gd name="T12" fmla="*/ 1642 w 1661"/>
                <a:gd name="T13" fmla="*/ 0 h 3440"/>
                <a:gd name="T14" fmla="*/ 1622 w 1661"/>
                <a:gd name="T15" fmla="*/ 20 h 3440"/>
                <a:gd name="T16" fmla="*/ 831 w 1661"/>
                <a:gd name="T17" fmla="*/ 115 h 3440"/>
                <a:gd name="T18" fmla="*/ 40 w 1661"/>
                <a:gd name="T19" fmla="*/ 21 h 3440"/>
                <a:gd name="T20" fmla="*/ 20 w 1661"/>
                <a:gd name="T21" fmla="*/ 1 h 3440"/>
                <a:gd name="T22" fmla="*/ 0 w 1661"/>
                <a:gd name="T23" fmla="*/ 21 h 3440"/>
                <a:gd name="T24" fmla="*/ 527 w 1661"/>
                <a:gd name="T25" fmla="*/ 146 h 3440"/>
                <a:gd name="T26" fmla="*/ 849 w 1661"/>
                <a:gd name="T27" fmla="*/ 2465 h 3440"/>
                <a:gd name="T28" fmla="*/ 1641 w 1661"/>
                <a:gd name="T29" fmla="*/ 3440 h 3440"/>
                <a:gd name="T30" fmla="*/ 1661 w 1661"/>
                <a:gd name="T31" fmla="*/ 3420 h 3440"/>
                <a:gd name="T32" fmla="*/ 1641 w 1661"/>
                <a:gd name="T33" fmla="*/ 3400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1" h="3440">
                  <a:moveTo>
                    <a:pt x="1641" y="3400"/>
                  </a:moveTo>
                  <a:lnTo>
                    <a:pt x="1641" y="3400"/>
                  </a:lnTo>
                  <a:cubicBezTo>
                    <a:pt x="1358" y="3400"/>
                    <a:pt x="1090" y="3064"/>
                    <a:pt x="886" y="2452"/>
                  </a:cubicBezTo>
                  <a:cubicBezTo>
                    <a:pt x="682" y="1837"/>
                    <a:pt x="568" y="1020"/>
                    <a:pt x="567" y="148"/>
                  </a:cubicBezTo>
                  <a:cubicBezTo>
                    <a:pt x="706" y="155"/>
                    <a:pt x="818" y="155"/>
                    <a:pt x="831" y="155"/>
                  </a:cubicBezTo>
                  <a:cubicBezTo>
                    <a:pt x="865" y="155"/>
                    <a:pt x="1661" y="154"/>
                    <a:pt x="1661" y="21"/>
                  </a:cubicBezTo>
                  <a:cubicBezTo>
                    <a:pt x="1661" y="10"/>
                    <a:pt x="1653" y="0"/>
                    <a:pt x="1642" y="0"/>
                  </a:cubicBezTo>
                  <a:cubicBezTo>
                    <a:pt x="1631" y="0"/>
                    <a:pt x="1622" y="9"/>
                    <a:pt x="1622" y="20"/>
                  </a:cubicBezTo>
                  <a:cubicBezTo>
                    <a:pt x="1609" y="54"/>
                    <a:pt x="1333" y="115"/>
                    <a:pt x="831" y="115"/>
                  </a:cubicBezTo>
                  <a:cubicBezTo>
                    <a:pt x="328" y="115"/>
                    <a:pt x="53" y="54"/>
                    <a:pt x="40" y="21"/>
                  </a:cubicBezTo>
                  <a:cubicBezTo>
                    <a:pt x="40" y="10"/>
                    <a:pt x="31" y="1"/>
                    <a:pt x="20" y="1"/>
                  </a:cubicBezTo>
                  <a:cubicBezTo>
                    <a:pt x="9" y="1"/>
                    <a:pt x="0" y="10"/>
                    <a:pt x="0" y="21"/>
                  </a:cubicBezTo>
                  <a:cubicBezTo>
                    <a:pt x="0" y="101"/>
                    <a:pt x="290" y="133"/>
                    <a:pt x="527" y="146"/>
                  </a:cubicBezTo>
                  <a:cubicBezTo>
                    <a:pt x="528" y="1023"/>
                    <a:pt x="642" y="1846"/>
                    <a:pt x="849" y="2465"/>
                  </a:cubicBezTo>
                  <a:cubicBezTo>
                    <a:pt x="1058" y="3094"/>
                    <a:pt x="1340" y="3440"/>
                    <a:pt x="1641" y="3440"/>
                  </a:cubicBezTo>
                  <a:cubicBezTo>
                    <a:pt x="1653" y="3440"/>
                    <a:pt x="1661" y="3432"/>
                    <a:pt x="1661" y="3420"/>
                  </a:cubicBezTo>
                  <a:cubicBezTo>
                    <a:pt x="1661" y="3409"/>
                    <a:pt x="1653" y="3400"/>
                    <a:pt x="1641" y="3400"/>
                  </a:cubicBezTo>
                  <a:close/>
                </a:path>
              </a:pathLst>
            </a:custGeom>
            <a:solidFill>
              <a:srgbClr val="1C71B9"/>
            </a:solidFill>
            <a:ln w="3175">
              <a:solidFill>
                <a:srgbClr val="1C71B9"/>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grpSp>
        <p:nvGrpSpPr>
          <p:cNvPr id="527" name="Group 526">
            <a:extLst>
              <a:ext uri="{FF2B5EF4-FFF2-40B4-BE49-F238E27FC236}">
                <a16:creationId xmlns:a16="http://schemas.microsoft.com/office/drawing/2014/main" id="{103F9626-BBEF-4F8F-9504-45E1A1053815}"/>
              </a:ext>
            </a:extLst>
          </p:cNvPr>
          <p:cNvGrpSpPr/>
          <p:nvPr/>
        </p:nvGrpSpPr>
        <p:grpSpPr>
          <a:xfrm>
            <a:off x="9876612" y="3037853"/>
            <a:ext cx="1912992" cy="3736009"/>
            <a:chOff x="9749041" y="2886753"/>
            <a:chExt cx="1912992" cy="3736009"/>
          </a:xfrm>
        </p:grpSpPr>
        <p:grpSp>
          <p:nvGrpSpPr>
            <p:cNvPr id="528" name="Group 527">
              <a:extLst>
                <a:ext uri="{FF2B5EF4-FFF2-40B4-BE49-F238E27FC236}">
                  <a16:creationId xmlns:a16="http://schemas.microsoft.com/office/drawing/2014/main" id="{77880FA7-B90D-43D6-9D3E-6080B8A73AF5}"/>
                </a:ext>
              </a:extLst>
            </p:cNvPr>
            <p:cNvGrpSpPr/>
            <p:nvPr/>
          </p:nvGrpSpPr>
          <p:grpSpPr>
            <a:xfrm>
              <a:off x="10647832" y="4017426"/>
              <a:ext cx="1014201" cy="2605336"/>
              <a:chOff x="10634277" y="4031019"/>
              <a:chExt cx="1014201" cy="2605336"/>
            </a:xfrm>
          </p:grpSpPr>
          <p:grpSp>
            <p:nvGrpSpPr>
              <p:cNvPr id="533" name="Group 532">
                <a:extLst>
                  <a:ext uri="{FF2B5EF4-FFF2-40B4-BE49-F238E27FC236}">
                    <a16:creationId xmlns:a16="http://schemas.microsoft.com/office/drawing/2014/main" id="{DF7AB246-BC0A-43D0-8CA9-8EDF9DDFED40}"/>
                  </a:ext>
                </a:extLst>
              </p:cNvPr>
              <p:cNvGrpSpPr/>
              <p:nvPr/>
            </p:nvGrpSpPr>
            <p:grpSpPr>
              <a:xfrm>
                <a:off x="10771222" y="4410806"/>
                <a:ext cx="745952" cy="2225549"/>
                <a:chOff x="5150207" y="4189219"/>
                <a:chExt cx="714159" cy="2130695"/>
              </a:xfrm>
            </p:grpSpPr>
            <p:sp>
              <p:nvSpPr>
                <p:cNvPr id="535" name="Isosceles Triangle 534">
                  <a:extLst>
                    <a:ext uri="{FF2B5EF4-FFF2-40B4-BE49-F238E27FC236}">
                      <a16:creationId xmlns:a16="http://schemas.microsoft.com/office/drawing/2014/main" id="{48BC6C5C-9A8A-4AED-AA23-3FD4227B425D}"/>
                    </a:ext>
                  </a:extLst>
                </p:cNvPr>
                <p:cNvSpPr/>
                <p:nvPr/>
              </p:nvSpPr>
              <p:spPr bwMode="auto">
                <a:xfrm rot="10800000">
                  <a:off x="5402635" y="4590103"/>
                  <a:ext cx="226984" cy="755958"/>
                </a:xfrm>
                <a:prstGeom prst="triangl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6" name="Group 535">
                  <a:extLst>
                    <a:ext uri="{FF2B5EF4-FFF2-40B4-BE49-F238E27FC236}">
                      <a16:creationId xmlns:a16="http://schemas.microsoft.com/office/drawing/2014/main" id="{94661963-871D-4801-9A82-38B7C00AAE24}"/>
                    </a:ext>
                  </a:extLst>
                </p:cNvPr>
                <p:cNvGrpSpPr/>
                <p:nvPr/>
              </p:nvGrpSpPr>
              <p:grpSpPr>
                <a:xfrm>
                  <a:off x="5150207" y="4189219"/>
                  <a:ext cx="714159" cy="2130695"/>
                  <a:chOff x="10899775" y="4005263"/>
                  <a:chExt cx="962023" cy="2870200"/>
                </a:xfrm>
              </p:grpSpPr>
              <p:sp>
                <p:nvSpPr>
                  <p:cNvPr id="537" name="Freeform 10">
                    <a:extLst>
                      <a:ext uri="{FF2B5EF4-FFF2-40B4-BE49-F238E27FC236}">
                        <a16:creationId xmlns:a16="http://schemas.microsoft.com/office/drawing/2014/main" id="{712B199F-3847-4CB4-8A76-FEB1D8EEE72A}"/>
                      </a:ext>
                    </a:extLst>
                  </p:cNvPr>
                  <p:cNvSpPr>
                    <a:spLocks/>
                  </p:cNvSpPr>
                  <p:nvPr/>
                </p:nvSpPr>
                <p:spPr bwMode="auto">
                  <a:xfrm>
                    <a:off x="11160125" y="4005263"/>
                    <a:ext cx="460376" cy="529974"/>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rgbClr val="EAEAEA">
                      <a:lumMod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38" name="Freeform 11">
                    <a:extLst>
                      <a:ext uri="{FF2B5EF4-FFF2-40B4-BE49-F238E27FC236}">
                        <a16:creationId xmlns:a16="http://schemas.microsoft.com/office/drawing/2014/main" id="{AF00F616-1D33-403C-80A2-CE014D684A90}"/>
                      </a:ext>
                    </a:extLst>
                  </p:cNvPr>
                  <p:cNvSpPr>
                    <a:spLocks/>
                  </p:cNvSpPr>
                  <p:nvPr/>
                </p:nvSpPr>
                <p:spPr bwMode="auto">
                  <a:xfrm>
                    <a:off x="11303000" y="4606925"/>
                    <a:ext cx="160338" cy="812800"/>
                  </a:xfrm>
                  <a:custGeom>
                    <a:avLst/>
                    <a:gdLst>
                      <a:gd name="T0" fmla="*/ 62 w 101"/>
                      <a:gd name="T1" fmla="*/ 56 h 512"/>
                      <a:gd name="T2" fmla="*/ 92 w 101"/>
                      <a:gd name="T3" fmla="*/ 32 h 512"/>
                      <a:gd name="T4" fmla="*/ 51 w 101"/>
                      <a:gd name="T5" fmla="*/ 0 h 512"/>
                      <a:gd name="T6" fmla="*/ 9 w 101"/>
                      <a:gd name="T7" fmla="*/ 32 h 512"/>
                      <a:gd name="T8" fmla="*/ 40 w 101"/>
                      <a:gd name="T9" fmla="*/ 56 h 512"/>
                      <a:gd name="T10" fmla="*/ 0 w 101"/>
                      <a:gd name="T11" fmla="*/ 472 h 512"/>
                      <a:gd name="T12" fmla="*/ 51 w 101"/>
                      <a:gd name="T13" fmla="*/ 512 h 512"/>
                      <a:gd name="T14" fmla="*/ 101 w 101"/>
                      <a:gd name="T15" fmla="*/ 472 h 512"/>
                      <a:gd name="T16" fmla="*/ 62 w 101"/>
                      <a:gd name="T17" fmla="*/ 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512">
                        <a:moveTo>
                          <a:pt x="62" y="56"/>
                        </a:moveTo>
                        <a:lnTo>
                          <a:pt x="92" y="32"/>
                        </a:lnTo>
                        <a:lnTo>
                          <a:pt x="51" y="0"/>
                        </a:lnTo>
                        <a:lnTo>
                          <a:pt x="9" y="32"/>
                        </a:lnTo>
                        <a:lnTo>
                          <a:pt x="40" y="56"/>
                        </a:lnTo>
                        <a:lnTo>
                          <a:pt x="0" y="472"/>
                        </a:lnTo>
                        <a:lnTo>
                          <a:pt x="51" y="512"/>
                        </a:lnTo>
                        <a:lnTo>
                          <a:pt x="101" y="472"/>
                        </a:lnTo>
                        <a:lnTo>
                          <a:pt x="62" y="5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39" name="Freeform 457">
                    <a:extLst>
                      <a:ext uri="{FF2B5EF4-FFF2-40B4-BE49-F238E27FC236}">
                        <a16:creationId xmlns:a16="http://schemas.microsoft.com/office/drawing/2014/main" id="{6765539B-BB90-489D-ABE2-A00A0CAA8BD6}"/>
                      </a:ext>
                    </a:extLst>
                  </p:cNvPr>
                  <p:cNvSpPr>
                    <a:spLocks/>
                  </p:cNvSpPr>
                  <p:nvPr/>
                </p:nvSpPr>
                <p:spPr bwMode="auto">
                  <a:xfrm>
                    <a:off x="11576048" y="4586288"/>
                    <a:ext cx="285750" cy="738188"/>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0" name="Freeform 458">
                    <a:extLst>
                      <a:ext uri="{FF2B5EF4-FFF2-40B4-BE49-F238E27FC236}">
                        <a16:creationId xmlns:a16="http://schemas.microsoft.com/office/drawing/2014/main" id="{82F7888E-7B09-4033-BAB1-BA06E62F3665}"/>
                      </a:ext>
                    </a:extLst>
                  </p:cNvPr>
                  <p:cNvSpPr>
                    <a:spLocks/>
                  </p:cNvSpPr>
                  <p:nvPr/>
                </p:nvSpPr>
                <p:spPr bwMode="auto">
                  <a:xfrm>
                    <a:off x="11209338" y="5989638"/>
                    <a:ext cx="171450" cy="885825"/>
                  </a:xfrm>
                  <a:custGeom>
                    <a:avLst/>
                    <a:gdLst>
                      <a:gd name="T0" fmla="*/ 94 w 108"/>
                      <a:gd name="T1" fmla="*/ 558 h 558"/>
                      <a:gd name="T2" fmla="*/ 14 w 108"/>
                      <a:gd name="T3" fmla="*/ 558 h 558"/>
                      <a:gd name="T4" fmla="*/ 0 w 108"/>
                      <a:gd name="T5" fmla="*/ 0 h 558"/>
                      <a:gd name="T6" fmla="*/ 108 w 108"/>
                      <a:gd name="T7" fmla="*/ 0 h 558"/>
                      <a:gd name="T8" fmla="*/ 94 w 108"/>
                      <a:gd name="T9" fmla="*/ 558 h 558"/>
                    </a:gdLst>
                    <a:ahLst/>
                    <a:cxnLst>
                      <a:cxn ang="0">
                        <a:pos x="T0" y="T1"/>
                      </a:cxn>
                      <a:cxn ang="0">
                        <a:pos x="T2" y="T3"/>
                      </a:cxn>
                      <a:cxn ang="0">
                        <a:pos x="T4" y="T5"/>
                      </a:cxn>
                      <a:cxn ang="0">
                        <a:pos x="T6" y="T7"/>
                      </a:cxn>
                      <a:cxn ang="0">
                        <a:pos x="T8" y="T9"/>
                      </a:cxn>
                    </a:cxnLst>
                    <a:rect l="0" t="0" r="r" b="b"/>
                    <a:pathLst>
                      <a:path w="108" h="558">
                        <a:moveTo>
                          <a:pt x="94" y="558"/>
                        </a:moveTo>
                        <a:lnTo>
                          <a:pt x="14" y="558"/>
                        </a:lnTo>
                        <a:lnTo>
                          <a:pt x="0" y="0"/>
                        </a:lnTo>
                        <a:lnTo>
                          <a:pt x="108" y="0"/>
                        </a:lnTo>
                        <a:lnTo>
                          <a:pt x="94" y="55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1" name="Freeform 459">
                    <a:extLst>
                      <a:ext uri="{FF2B5EF4-FFF2-40B4-BE49-F238E27FC236}">
                        <a16:creationId xmlns:a16="http://schemas.microsoft.com/office/drawing/2014/main" id="{3CA887FD-24BE-4987-BCD2-303DB4B55196}"/>
                      </a:ext>
                    </a:extLst>
                  </p:cNvPr>
                  <p:cNvSpPr>
                    <a:spLocks/>
                  </p:cNvSpPr>
                  <p:nvPr/>
                </p:nvSpPr>
                <p:spPr bwMode="auto">
                  <a:xfrm>
                    <a:off x="11215688" y="6796088"/>
                    <a:ext cx="157163" cy="7937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2" name="Freeform 460">
                    <a:extLst>
                      <a:ext uri="{FF2B5EF4-FFF2-40B4-BE49-F238E27FC236}">
                        <a16:creationId xmlns:a16="http://schemas.microsoft.com/office/drawing/2014/main" id="{C2D72047-D03B-47A3-BD64-E3949C879122}"/>
                      </a:ext>
                    </a:extLst>
                  </p:cNvPr>
                  <p:cNvSpPr>
                    <a:spLocks/>
                  </p:cNvSpPr>
                  <p:nvPr/>
                </p:nvSpPr>
                <p:spPr bwMode="auto">
                  <a:xfrm>
                    <a:off x="11406188" y="5989638"/>
                    <a:ext cx="169863" cy="885825"/>
                  </a:xfrm>
                  <a:custGeom>
                    <a:avLst/>
                    <a:gdLst>
                      <a:gd name="T0" fmla="*/ 15 w 107"/>
                      <a:gd name="T1" fmla="*/ 558 h 558"/>
                      <a:gd name="T2" fmla="*/ 94 w 107"/>
                      <a:gd name="T3" fmla="*/ 558 h 558"/>
                      <a:gd name="T4" fmla="*/ 107 w 107"/>
                      <a:gd name="T5" fmla="*/ 0 h 558"/>
                      <a:gd name="T6" fmla="*/ 0 w 107"/>
                      <a:gd name="T7" fmla="*/ 0 h 558"/>
                      <a:gd name="T8" fmla="*/ 15 w 107"/>
                      <a:gd name="T9" fmla="*/ 558 h 558"/>
                    </a:gdLst>
                    <a:ahLst/>
                    <a:cxnLst>
                      <a:cxn ang="0">
                        <a:pos x="T0" y="T1"/>
                      </a:cxn>
                      <a:cxn ang="0">
                        <a:pos x="T2" y="T3"/>
                      </a:cxn>
                      <a:cxn ang="0">
                        <a:pos x="T4" y="T5"/>
                      </a:cxn>
                      <a:cxn ang="0">
                        <a:pos x="T6" y="T7"/>
                      </a:cxn>
                      <a:cxn ang="0">
                        <a:pos x="T8" y="T9"/>
                      </a:cxn>
                    </a:cxnLst>
                    <a:rect l="0" t="0" r="r" b="b"/>
                    <a:pathLst>
                      <a:path w="107" h="558">
                        <a:moveTo>
                          <a:pt x="15" y="558"/>
                        </a:moveTo>
                        <a:lnTo>
                          <a:pt x="94" y="558"/>
                        </a:lnTo>
                        <a:lnTo>
                          <a:pt x="107" y="0"/>
                        </a:lnTo>
                        <a:lnTo>
                          <a:pt x="0" y="0"/>
                        </a:lnTo>
                        <a:lnTo>
                          <a:pt x="15" y="55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3" name="Freeform 461">
                    <a:extLst>
                      <a:ext uri="{FF2B5EF4-FFF2-40B4-BE49-F238E27FC236}">
                        <a16:creationId xmlns:a16="http://schemas.microsoft.com/office/drawing/2014/main" id="{8BC81B92-552B-4E77-A183-4B26C516A70B}"/>
                      </a:ext>
                    </a:extLst>
                  </p:cNvPr>
                  <p:cNvSpPr>
                    <a:spLocks/>
                  </p:cNvSpPr>
                  <p:nvPr/>
                </p:nvSpPr>
                <p:spPr bwMode="auto">
                  <a:xfrm>
                    <a:off x="11412538" y="6796088"/>
                    <a:ext cx="157163" cy="7937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4" name="Freeform 462">
                    <a:extLst>
                      <a:ext uri="{FF2B5EF4-FFF2-40B4-BE49-F238E27FC236}">
                        <a16:creationId xmlns:a16="http://schemas.microsoft.com/office/drawing/2014/main" id="{8D53ACB2-1736-467D-8ED9-D113B39FE975}"/>
                      </a:ext>
                    </a:extLst>
                  </p:cNvPr>
                  <p:cNvSpPr>
                    <a:spLocks/>
                  </p:cNvSpPr>
                  <p:nvPr/>
                </p:nvSpPr>
                <p:spPr bwMode="auto">
                  <a:xfrm>
                    <a:off x="11758613" y="5324475"/>
                    <a:ext cx="85725" cy="9842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5" name="Freeform 463">
                    <a:extLst>
                      <a:ext uri="{FF2B5EF4-FFF2-40B4-BE49-F238E27FC236}">
                        <a16:creationId xmlns:a16="http://schemas.microsoft.com/office/drawing/2014/main" id="{2A9369F3-D90F-409C-B101-82FAAF2C7F2E}"/>
                      </a:ext>
                    </a:extLst>
                  </p:cNvPr>
                  <p:cNvSpPr>
                    <a:spLocks/>
                  </p:cNvSpPr>
                  <p:nvPr/>
                </p:nvSpPr>
                <p:spPr bwMode="auto">
                  <a:xfrm>
                    <a:off x="10899775" y="4586288"/>
                    <a:ext cx="292100" cy="738188"/>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6" name="Freeform 464">
                    <a:extLst>
                      <a:ext uri="{FF2B5EF4-FFF2-40B4-BE49-F238E27FC236}">
                        <a16:creationId xmlns:a16="http://schemas.microsoft.com/office/drawing/2014/main" id="{0E6E0363-6CD8-43AE-805A-582550E06040}"/>
                      </a:ext>
                    </a:extLst>
                  </p:cNvPr>
                  <p:cNvSpPr>
                    <a:spLocks/>
                  </p:cNvSpPr>
                  <p:nvPr/>
                </p:nvSpPr>
                <p:spPr bwMode="auto">
                  <a:xfrm>
                    <a:off x="10917238" y="5324475"/>
                    <a:ext cx="88900" cy="9842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7" name="Freeform 465">
                    <a:extLst>
                      <a:ext uri="{FF2B5EF4-FFF2-40B4-BE49-F238E27FC236}">
                        <a16:creationId xmlns:a16="http://schemas.microsoft.com/office/drawing/2014/main" id="{8F403F8F-8638-4094-ADF1-BB3717C00A8F}"/>
                      </a:ext>
                    </a:extLst>
                  </p:cNvPr>
                  <p:cNvSpPr>
                    <a:spLocks/>
                  </p:cNvSpPr>
                  <p:nvPr/>
                </p:nvSpPr>
                <p:spPr bwMode="auto">
                  <a:xfrm>
                    <a:off x="11077575" y="4564063"/>
                    <a:ext cx="612775" cy="949325"/>
                  </a:xfrm>
                  <a:custGeom>
                    <a:avLst/>
                    <a:gdLst>
                      <a:gd name="T0" fmla="*/ 247 w 386"/>
                      <a:gd name="T1" fmla="*/ 0 h 598"/>
                      <a:gd name="T2" fmla="*/ 193 w 386"/>
                      <a:gd name="T3" fmla="*/ 434 h 598"/>
                      <a:gd name="T4" fmla="*/ 139 w 386"/>
                      <a:gd name="T5" fmla="*/ 0 h 598"/>
                      <a:gd name="T6" fmla="*/ 0 w 386"/>
                      <a:gd name="T7" fmla="*/ 14 h 598"/>
                      <a:gd name="T8" fmla="*/ 29 w 386"/>
                      <a:gd name="T9" fmla="*/ 598 h 598"/>
                      <a:gd name="T10" fmla="*/ 357 w 386"/>
                      <a:gd name="T11" fmla="*/ 598 h 598"/>
                      <a:gd name="T12" fmla="*/ 386 w 386"/>
                      <a:gd name="T13" fmla="*/ 14 h 598"/>
                      <a:gd name="T14" fmla="*/ 247 w 386"/>
                      <a:gd name="T15" fmla="*/ 0 h 5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598">
                        <a:moveTo>
                          <a:pt x="247" y="0"/>
                        </a:moveTo>
                        <a:lnTo>
                          <a:pt x="193" y="434"/>
                        </a:lnTo>
                        <a:lnTo>
                          <a:pt x="139" y="0"/>
                        </a:lnTo>
                        <a:lnTo>
                          <a:pt x="0" y="14"/>
                        </a:lnTo>
                        <a:lnTo>
                          <a:pt x="29" y="598"/>
                        </a:lnTo>
                        <a:lnTo>
                          <a:pt x="357" y="598"/>
                        </a:lnTo>
                        <a:lnTo>
                          <a:pt x="386" y="14"/>
                        </a:lnTo>
                        <a:lnTo>
                          <a:pt x="247" y="0"/>
                        </a:ln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8" name="Freeform 466">
                    <a:extLst>
                      <a:ext uri="{FF2B5EF4-FFF2-40B4-BE49-F238E27FC236}">
                        <a16:creationId xmlns:a16="http://schemas.microsoft.com/office/drawing/2014/main" id="{F28941D6-40D7-4C77-8BA9-CF56E445E522}"/>
                      </a:ext>
                    </a:extLst>
                  </p:cNvPr>
                  <p:cNvSpPr>
                    <a:spLocks/>
                  </p:cNvSpPr>
                  <p:nvPr/>
                </p:nvSpPr>
                <p:spPr bwMode="auto">
                  <a:xfrm>
                    <a:off x="11526838" y="4222750"/>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9" name="Freeform 467">
                    <a:extLst>
                      <a:ext uri="{FF2B5EF4-FFF2-40B4-BE49-F238E27FC236}">
                        <a16:creationId xmlns:a16="http://schemas.microsoft.com/office/drawing/2014/main" id="{6624816E-8AA6-4E50-9147-8F49BAAA76B5}"/>
                      </a:ext>
                    </a:extLst>
                  </p:cNvPr>
                  <p:cNvSpPr>
                    <a:spLocks/>
                  </p:cNvSpPr>
                  <p:nvPr/>
                </p:nvSpPr>
                <p:spPr bwMode="auto">
                  <a:xfrm>
                    <a:off x="11523663" y="42195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0" name="Freeform 468">
                    <a:extLst>
                      <a:ext uri="{FF2B5EF4-FFF2-40B4-BE49-F238E27FC236}">
                        <a16:creationId xmlns:a16="http://schemas.microsoft.com/office/drawing/2014/main" id="{01F25E57-42DF-48F4-A78B-D6D5F5C58C60}"/>
                      </a:ext>
                    </a:extLst>
                  </p:cNvPr>
                  <p:cNvSpPr>
                    <a:spLocks/>
                  </p:cNvSpPr>
                  <p:nvPr/>
                </p:nvSpPr>
                <p:spPr bwMode="auto">
                  <a:xfrm>
                    <a:off x="11517313" y="42052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1" name="Freeform 469">
                    <a:extLst>
                      <a:ext uri="{FF2B5EF4-FFF2-40B4-BE49-F238E27FC236}">
                        <a16:creationId xmlns:a16="http://schemas.microsoft.com/office/drawing/2014/main" id="{16D34145-2995-420B-BF2A-A4AD60B14A1F}"/>
                      </a:ext>
                    </a:extLst>
                  </p:cNvPr>
                  <p:cNvSpPr>
                    <a:spLocks/>
                  </p:cNvSpPr>
                  <p:nvPr/>
                </p:nvSpPr>
                <p:spPr bwMode="auto">
                  <a:xfrm>
                    <a:off x="11520488" y="4211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2" name="Freeform 470">
                    <a:extLst>
                      <a:ext uri="{FF2B5EF4-FFF2-40B4-BE49-F238E27FC236}">
                        <a16:creationId xmlns:a16="http://schemas.microsoft.com/office/drawing/2014/main" id="{6772EE31-CC41-48A6-B46A-3B755E07A08B}"/>
                      </a:ext>
                    </a:extLst>
                  </p:cNvPr>
                  <p:cNvSpPr>
                    <a:spLocks/>
                  </p:cNvSpPr>
                  <p:nvPr/>
                </p:nvSpPr>
                <p:spPr bwMode="auto">
                  <a:xfrm>
                    <a:off x="11244263" y="4208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3" name="Freeform 471">
                    <a:extLst>
                      <a:ext uri="{FF2B5EF4-FFF2-40B4-BE49-F238E27FC236}">
                        <a16:creationId xmlns:a16="http://schemas.microsoft.com/office/drawing/2014/main" id="{3581DD81-A846-4A65-A17B-66AAA2D2C636}"/>
                      </a:ext>
                    </a:extLst>
                  </p:cNvPr>
                  <p:cNvSpPr>
                    <a:spLocks/>
                  </p:cNvSpPr>
                  <p:nvPr/>
                </p:nvSpPr>
                <p:spPr bwMode="auto">
                  <a:xfrm>
                    <a:off x="11526838" y="4229100"/>
                    <a:ext cx="0" cy="476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4" name="Freeform 472">
                    <a:extLst>
                      <a:ext uri="{FF2B5EF4-FFF2-40B4-BE49-F238E27FC236}">
                        <a16:creationId xmlns:a16="http://schemas.microsoft.com/office/drawing/2014/main" id="{CEB9F8D8-CC59-4864-A1D8-3262FB6A7A3F}"/>
                      </a:ext>
                    </a:extLst>
                  </p:cNvPr>
                  <p:cNvSpPr>
                    <a:spLocks/>
                  </p:cNvSpPr>
                  <p:nvPr/>
                </p:nvSpPr>
                <p:spPr bwMode="auto">
                  <a:xfrm>
                    <a:off x="11526838" y="4237038"/>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5" name="Freeform 473">
                    <a:extLst>
                      <a:ext uri="{FF2B5EF4-FFF2-40B4-BE49-F238E27FC236}">
                        <a16:creationId xmlns:a16="http://schemas.microsoft.com/office/drawing/2014/main" id="{3203C96C-98F9-46FD-B6C0-0FAB4FB8E823}"/>
                      </a:ext>
                    </a:extLst>
                  </p:cNvPr>
                  <p:cNvSpPr>
                    <a:spLocks/>
                  </p:cNvSpPr>
                  <p:nvPr/>
                </p:nvSpPr>
                <p:spPr bwMode="auto">
                  <a:xfrm>
                    <a:off x="11515725" y="42005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6" name="Freeform 474">
                    <a:extLst>
                      <a:ext uri="{FF2B5EF4-FFF2-40B4-BE49-F238E27FC236}">
                        <a16:creationId xmlns:a16="http://schemas.microsoft.com/office/drawing/2014/main" id="{6FE18B25-5EA5-4089-947A-37C4F4C6872E}"/>
                      </a:ext>
                    </a:extLst>
                  </p:cNvPr>
                  <p:cNvSpPr>
                    <a:spLocks/>
                  </p:cNvSpPr>
                  <p:nvPr/>
                </p:nvSpPr>
                <p:spPr bwMode="auto">
                  <a:xfrm>
                    <a:off x="11234738" y="4233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7" name="Freeform 475">
                    <a:extLst>
                      <a:ext uri="{FF2B5EF4-FFF2-40B4-BE49-F238E27FC236}">
                        <a16:creationId xmlns:a16="http://schemas.microsoft.com/office/drawing/2014/main" id="{EADF1A54-D181-4452-9F2B-84F614457FBF}"/>
                      </a:ext>
                    </a:extLst>
                  </p:cNvPr>
                  <p:cNvSpPr>
                    <a:spLocks/>
                  </p:cNvSpPr>
                  <p:nvPr/>
                </p:nvSpPr>
                <p:spPr bwMode="auto">
                  <a:xfrm>
                    <a:off x="11237913" y="42195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8" name="Freeform 476">
                    <a:extLst>
                      <a:ext uri="{FF2B5EF4-FFF2-40B4-BE49-F238E27FC236}">
                        <a16:creationId xmlns:a16="http://schemas.microsoft.com/office/drawing/2014/main" id="{119CFF2A-B838-4B36-BF1F-BA6626926933}"/>
                      </a:ext>
                    </a:extLst>
                  </p:cNvPr>
                  <p:cNvSpPr>
                    <a:spLocks/>
                  </p:cNvSpPr>
                  <p:nvPr/>
                </p:nvSpPr>
                <p:spPr bwMode="auto">
                  <a:xfrm>
                    <a:off x="11241088" y="4214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9" name="Freeform 477">
                    <a:extLst>
                      <a:ext uri="{FF2B5EF4-FFF2-40B4-BE49-F238E27FC236}">
                        <a16:creationId xmlns:a16="http://schemas.microsoft.com/office/drawing/2014/main" id="{ACD80EB7-0B21-403C-A1D2-DAB475777B21}"/>
                      </a:ext>
                    </a:extLst>
                  </p:cNvPr>
                  <p:cNvSpPr>
                    <a:spLocks/>
                  </p:cNvSpPr>
                  <p:nvPr/>
                </p:nvSpPr>
                <p:spPr bwMode="auto">
                  <a:xfrm>
                    <a:off x="11234738" y="4225925"/>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60" name="Freeform 478">
                    <a:extLst>
                      <a:ext uri="{FF2B5EF4-FFF2-40B4-BE49-F238E27FC236}">
                        <a16:creationId xmlns:a16="http://schemas.microsoft.com/office/drawing/2014/main" id="{C0BFA90C-5307-47BC-A1DE-99E610061DFF}"/>
                      </a:ext>
                    </a:extLst>
                  </p:cNvPr>
                  <p:cNvSpPr>
                    <a:spLocks/>
                  </p:cNvSpPr>
                  <p:nvPr/>
                </p:nvSpPr>
                <p:spPr bwMode="auto">
                  <a:xfrm>
                    <a:off x="11209338" y="4191000"/>
                    <a:ext cx="342900" cy="415925"/>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61" name="Freeform 479">
                    <a:extLst>
                      <a:ext uri="{FF2B5EF4-FFF2-40B4-BE49-F238E27FC236}">
                        <a16:creationId xmlns:a16="http://schemas.microsoft.com/office/drawing/2014/main" id="{5344441C-7F99-473B-804C-7694BEA3F986}"/>
                      </a:ext>
                    </a:extLst>
                  </p:cNvPr>
                  <p:cNvSpPr>
                    <a:spLocks/>
                  </p:cNvSpPr>
                  <p:nvPr/>
                </p:nvSpPr>
                <p:spPr bwMode="auto">
                  <a:xfrm>
                    <a:off x="11123613" y="5513388"/>
                    <a:ext cx="520700" cy="569913"/>
                  </a:xfrm>
                  <a:custGeom>
                    <a:avLst/>
                    <a:gdLst>
                      <a:gd name="T0" fmla="*/ 313 w 328"/>
                      <a:gd name="T1" fmla="*/ 359 h 359"/>
                      <a:gd name="T2" fmla="*/ 14 w 328"/>
                      <a:gd name="T3" fmla="*/ 359 h 359"/>
                      <a:gd name="T4" fmla="*/ 0 w 328"/>
                      <a:gd name="T5" fmla="*/ 0 h 359"/>
                      <a:gd name="T6" fmla="*/ 328 w 328"/>
                      <a:gd name="T7" fmla="*/ 0 h 359"/>
                      <a:gd name="T8" fmla="*/ 313 w 328"/>
                      <a:gd name="T9" fmla="*/ 359 h 359"/>
                    </a:gdLst>
                    <a:ahLst/>
                    <a:cxnLst>
                      <a:cxn ang="0">
                        <a:pos x="T0" y="T1"/>
                      </a:cxn>
                      <a:cxn ang="0">
                        <a:pos x="T2" y="T3"/>
                      </a:cxn>
                      <a:cxn ang="0">
                        <a:pos x="T4" y="T5"/>
                      </a:cxn>
                      <a:cxn ang="0">
                        <a:pos x="T6" y="T7"/>
                      </a:cxn>
                      <a:cxn ang="0">
                        <a:pos x="T8" y="T9"/>
                      </a:cxn>
                    </a:cxnLst>
                    <a:rect l="0" t="0" r="r" b="b"/>
                    <a:pathLst>
                      <a:path w="328" h="359">
                        <a:moveTo>
                          <a:pt x="313" y="359"/>
                        </a:moveTo>
                        <a:lnTo>
                          <a:pt x="14" y="359"/>
                        </a:lnTo>
                        <a:lnTo>
                          <a:pt x="0" y="0"/>
                        </a:lnTo>
                        <a:lnTo>
                          <a:pt x="328" y="0"/>
                        </a:lnTo>
                        <a:lnTo>
                          <a:pt x="313" y="359"/>
                        </a:lnTo>
                        <a:close/>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62" name="Freeform 480">
                    <a:extLst>
                      <a:ext uri="{FF2B5EF4-FFF2-40B4-BE49-F238E27FC236}">
                        <a16:creationId xmlns:a16="http://schemas.microsoft.com/office/drawing/2014/main" id="{E55A73AE-D2A8-408E-866D-4AD7F1B0C5C2}"/>
                      </a:ext>
                    </a:extLst>
                  </p:cNvPr>
                  <p:cNvSpPr>
                    <a:spLocks noEditPoints="1"/>
                  </p:cNvSpPr>
                  <p:nvPr/>
                </p:nvSpPr>
                <p:spPr bwMode="auto">
                  <a:xfrm>
                    <a:off x="11223625" y="4251325"/>
                    <a:ext cx="317500" cy="103188"/>
                  </a:xfrm>
                  <a:custGeom>
                    <a:avLst/>
                    <a:gdLst>
                      <a:gd name="T0" fmla="*/ 110 w 111"/>
                      <a:gd name="T1" fmla="*/ 3 h 36"/>
                      <a:gd name="T2" fmla="*/ 83 w 111"/>
                      <a:gd name="T3" fmla="*/ 1 h 36"/>
                      <a:gd name="T4" fmla="*/ 56 w 111"/>
                      <a:gd name="T5" fmla="*/ 7 h 36"/>
                      <a:gd name="T6" fmla="*/ 29 w 111"/>
                      <a:gd name="T7" fmla="*/ 1 h 36"/>
                      <a:gd name="T8" fmla="*/ 1 w 111"/>
                      <a:gd name="T9" fmla="*/ 3 h 36"/>
                      <a:gd name="T10" fmla="*/ 1 w 111"/>
                      <a:gd name="T11" fmla="*/ 6 h 36"/>
                      <a:gd name="T12" fmla="*/ 4 w 111"/>
                      <a:gd name="T13" fmla="*/ 11 h 36"/>
                      <a:gd name="T14" fmla="*/ 7 w 111"/>
                      <a:gd name="T15" fmla="*/ 19 h 36"/>
                      <a:gd name="T16" fmla="*/ 33 w 111"/>
                      <a:gd name="T17" fmla="*/ 34 h 36"/>
                      <a:gd name="T18" fmla="*/ 52 w 111"/>
                      <a:gd name="T19" fmla="*/ 15 h 36"/>
                      <a:gd name="T20" fmla="*/ 56 w 111"/>
                      <a:gd name="T21" fmla="*/ 12 h 36"/>
                      <a:gd name="T22" fmla="*/ 60 w 111"/>
                      <a:gd name="T23" fmla="*/ 15 h 36"/>
                      <a:gd name="T24" fmla="*/ 78 w 111"/>
                      <a:gd name="T25" fmla="*/ 34 h 36"/>
                      <a:gd name="T26" fmla="*/ 104 w 111"/>
                      <a:gd name="T27" fmla="*/ 19 h 36"/>
                      <a:gd name="T28" fmla="*/ 107 w 111"/>
                      <a:gd name="T29" fmla="*/ 11 h 36"/>
                      <a:gd name="T30" fmla="*/ 111 w 111"/>
                      <a:gd name="T31" fmla="*/ 6 h 36"/>
                      <a:gd name="T32" fmla="*/ 110 w 111"/>
                      <a:gd name="T33" fmla="*/ 3 h 36"/>
                      <a:gd name="T34" fmla="*/ 42 w 111"/>
                      <a:gd name="T35" fmla="*/ 26 h 36"/>
                      <a:gd name="T36" fmla="*/ 22 w 111"/>
                      <a:gd name="T37" fmla="*/ 32 h 36"/>
                      <a:gd name="T38" fmla="*/ 10 w 111"/>
                      <a:gd name="T39" fmla="*/ 12 h 36"/>
                      <a:gd name="T40" fmla="*/ 30 w 111"/>
                      <a:gd name="T41" fmla="*/ 4 h 36"/>
                      <a:gd name="T42" fmla="*/ 44 w 111"/>
                      <a:gd name="T43" fmla="*/ 8 h 36"/>
                      <a:gd name="T44" fmla="*/ 42 w 111"/>
                      <a:gd name="T45" fmla="*/ 26 h 36"/>
                      <a:gd name="T46" fmla="*/ 89 w 111"/>
                      <a:gd name="T47" fmla="*/ 32 h 36"/>
                      <a:gd name="T48" fmla="*/ 70 w 111"/>
                      <a:gd name="T49" fmla="*/ 26 h 36"/>
                      <a:gd name="T50" fmla="*/ 68 w 111"/>
                      <a:gd name="T51" fmla="*/ 8 h 36"/>
                      <a:gd name="T52" fmla="*/ 82 w 111"/>
                      <a:gd name="T53" fmla="*/ 4 h 36"/>
                      <a:gd name="T54" fmla="*/ 102 w 111"/>
                      <a:gd name="T55" fmla="*/ 12 h 36"/>
                      <a:gd name="T56" fmla="*/ 89 w 111"/>
                      <a:gd name="T5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 h="36">
                        <a:moveTo>
                          <a:pt x="110" y="3"/>
                        </a:moveTo>
                        <a:cubicBezTo>
                          <a:pt x="110" y="3"/>
                          <a:pt x="94" y="0"/>
                          <a:pt x="83" y="1"/>
                        </a:cubicBezTo>
                        <a:cubicBezTo>
                          <a:pt x="71" y="3"/>
                          <a:pt x="61" y="7"/>
                          <a:pt x="56" y="7"/>
                        </a:cubicBezTo>
                        <a:cubicBezTo>
                          <a:pt x="51" y="7"/>
                          <a:pt x="41" y="3"/>
                          <a:pt x="29" y="1"/>
                        </a:cubicBezTo>
                        <a:cubicBezTo>
                          <a:pt x="17" y="0"/>
                          <a:pt x="1" y="3"/>
                          <a:pt x="1" y="3"/>
                        </a:cubicBezTo>
                        <a:cubicBezTo>
                          <a:pt x="0" y="3"/>
                          <a:pt x="0" y="4"/>
                          <a:pt x="1" y="6"/>
                        </a:cubicBezTo>
                        <a:cubicBezTo>
                          <a:pt x="1" y="8"/>
                          <a:pt x="1" y="9"/>
                          <a:pt x="4" y="11"/>
                        </a:cubicBezTo>
                        <a:cubicBezTo>
                          <a:pt x="7" y="12"/>
                          <a:pt x="7" y="19"/>
                          <a:pt x="7" y="19"/>
                        </a:cubicBezTo>
                        <a:cubicBezTo>
                          <a:pt x="10" y="32"/>
                          <a:pt x="20" y="36"/>
                          <a:pt x="33" y="34"/>
                        </a:cubicBezTo>
                        <a:cubicBezTo>
                          <a:pt x="47" y="32"/>
                          <a:pt x="50" y="17"/>
                          <a:pt x="52" y="15"/>
                        </a:cubicBezTo>
                        <a:cubicBezTo>
                          <a:pt x="53" y="12"/>
                          <a:pt x="56" y="12"/>
                          <a:pt x="56" y="12"/>
                        </a:cubicBezTo>
                        <a:cubicBezTo>
                          <a:pt x="56" y="12"/>
                          <a:pt x="59" y="12"/>
                          <a:pt x="60" y="15"/>
                        </a:cubicBezTo>
                        <a:cubicBezTo>
                          <a:pt x="62" y="17"/>
                          <a:pt x="65" y="32"/>
                          <a:pt x="78" y="34"/>
                        </a:cubicBezTo>
                        <a:cubicBezTo>
                          <a:pt x="92" y="36"/>
                          <a:pt x="102" y="32"/>
                          <a:pt x="104" y="19"/>
                        </a:cubicBezTo>
                        <a:cubicBezTo>
                          <a:pt x="104" y="19"/>
                          <a:pt x="105" y="12"/>
                          <a:pt x="107" y="11"/>
                        </a:cubicBezTo>
                        <a:cubicBezTo>
                          <a:pt x="110" y="9"/>
                          <a:pt x="110" y="8"/>
                          <a:pt x="111" y="6"/>
                        </a:cubicBezTo>
                        <a:cubicBezTo>
                          <a:pt x="111" y="4"/>
                          <a:pt x="111" y="3"/>
                          <a:pt x="110" y="3"/>
                        </a:cubicBezTo>
                        <a:close/>
                        <a:moveTo>
                          <a:pt x="42" y="26"/>
                        </a:moveTo>
                        <a:cubicBezTo>
                          <a:pt x="38" y="31"/>
                          <a:pt x="32" y="33"/>
                          <a:pt x="22" y="32"/>
                        </a:cubicBezTo>
                        <a:cubicBezTo>
                          <a:pt x="13" y="30"/>
                          <a:pt x="10" y="23"/>
                          <a:pt x="10" y="12"/>
                        </a:cubicBezTo>
                        <a:cubicBezTo>
                          <a:pt x="10" y="1"/>
                          <a:pt x="30" y="4"/>
                          <a:pt x="30" y="4"/>
                        </a:cubicBezTo>
                        <a:cubicBezTo>
                          <a:pt x="37" y="5"/>
                          <a:pt x="37" y="5"/>
                          <a:pt x="44" y="8"/>
                        </a:cubicBezTo>
                        <a:cubicBezTo>
                          <a:pt x="50" y="10"/>
                          <a:pt x="46" y="21"/>
                          <a:pt x="42" y="26"/>
                        </a:cubicBezTo>
                        <a:close/>
                        <a:moveTo>
                          <a:pt x="89" y="32"/>
                        </a:moveTo>
                        <a:cubicBezTo>
                          <a:pt x="80" y="33"/>
                          <a:pt x="73" y="31"/>
                          <a:pt x="70" y="26"/>
                        </a:cubicBezTo>
                        <a:cubicBezTo>
                          <a:pt x="66" y="21"/>
                          <a:pt x="62" y="10"/>
                          <a:pt x="68" y="8"/>
                        </a:cubicBezTo>
                        <a:cubicBezTo>
                          <a:pt x="74" y="5"/>
                          <a:pt x="74" y="5"/>
                          <a:pt x="82" y="4"/>
                        </a:cubicBezTo>
                        <a:cubicBezTo>
                          <a:pt x="82" y="4"/>
                          <a:pt x="102" y="1"/>
                          <a:pt x="102" y="12"/>
                        </a:cubicBezTo>
                        <a:cubicBezTo>
                          <a:pt x="102" y="23"/>
                          <a:pt x="98" y="30"/>
                          <a:pt x="89" y="32"/>
                        </a:cubicBez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63" name="Oval 65">
                    <a:extLst>
                      <a:ext uri="{FF2B5EF4-FFF2-40B4-BE49-F238E27FC236}">
                        <a16:creationId xmlns:a16="http://schemas.microsoft.com/office/drawing/2014/main" id="{3C4C0A3E-58B7-47B1-8B67-27A9C271DD71}"/>
                      </a:ext>
                    </a:extLst>
                  </p:cNvPr>
                  <p:cNvSpPr>
                    <a:spLocks noChangeArrowheads="1"/>
                  </p:cNvSpPr>
                  <p:nvPr/>
                </p:nvSpPr>
                <p:spPr bwMode="auto">
                  <a:xfrm>
                    <a:off x="11231563" y="4262438"/>
                    <a:ext cx="9525" cy="952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64" name="Oval 66">
                    <a:extLst>
                      <a:ext uri="{FF2B5EF4-FFF2-40B4-BE49-F238E27FC236}">
                        <a16:creationId xmlns:a16="http://schemas.microsoft.com/office/drawing/2014/main" id="{CFC5603A-C62A-4BF7-96D4-2FF7BDF13F86}"/>
                      </a:ext>
                    </a:extLst>
                  </p:cNvPr>
                  <p:cNvSpPr>
                    <a:spLocks noChangeArrowheads="1"/>
                  </p:cNvSpPr>
                  <p:nvPr/>
                </p:nvSpPr>
                <p:spPr bwMode="auto">
                  <a:xfrm>
                    <a:off x="11523663" y="4262438"/>
                    <a:ext cx="11113" cy="952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sp>
            <p:nvSpPr>
              <p:cNvPr id="534" name="TextBox 533">
                <a:extLst>
                  <a:ext uri="{FF2B5EF4-FFF2-40B4-BE49-F238E27FC236}">
                    <a16:creationId xmlns:a16="http://schemas.microsoft.com/office/drawing/2014/main" id="{0C36F66B-E204-455C-BB30-528FBCE0682C}"/>
                  </a:ext>
                </a:extLst>
              </p:cNvPr>
              <p:cNvSpPr txBox="1"/>
              <p:nvPr/>
            </p:nvSpPr>
            <p:spPr>
              <a:xfrm>
                <a:off x="10634277" y="4031019"/>
                <a:ext cx="1014201" cy="257122"/>
              </a:xfrm>
              <a:prstGeom prst="rect">
                <a:avLst/>
              </a:prstGeom>
              <a:solidFill>
                <a:srgbClr val="FFFFFF"/>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0" cap="none" spc="0" normalizeH="0" baseline="0" noProof="0" dirty="0">
                    <a:ln>
                      <a:noFill/>
                    </a:ln>
                    <a:solidFill>
                      <a:srgbClr val="68217A"/>
                    </a:solidFill>
                    <a:effectLst/>
                    <a:uLnTx/>
                    <a:uFillTx/>
                    <a:latin typeface="Segoe UI"/>
                    <a:ea typeface="ＭＳ Ｐゴシック" charset="0"/>
                    <a:cs typeface="Segoe UI" panose="020B0502040204020203" pitchFamily="34" charset="0"/>
                  </a:rPr>
                  <a:t>Contributor</a:t>
                </a:r>
              </a:p>
            </p:txBody>
          </p:sp>
        </p:grpSp>
        <p:grpSp>
          <p:nvGrpSpPr>
            <p:cNvPr id="529" name="Group 528">
              <a:extLst>
                <a:ext uri="{FF2B5EF4-FFF2-40B4-BE49-F238E27FC236}">
                  <a16:creationId xmlns:a16="http://schemas.microsoft.com/office/drawing/2014/main" id="{93B038EB-1272-451E-B3D7-17371F0194AD}"/>
                </a:ext>
              </a:extLst>
            </p:cNvPr>
            <p:cNvGrpSpPr/>
            <p:nvPr/>
          </p:nvGrpSpPr>
          <p:grpSpPr>
            <a:xfrm>
              <a:off x="9749041" y="2886753"/>
              <a:ext cx="1075924" cy="2602910"/>
              <a:chOff x="3992815" y="2878910"/>
              <a:chExt cx="1054923" cy="2552104"/>
            </a:xfrm>
          </p:grpSpPr>
          <p:sp>
            <p:nvSpPr>
              <p:cNvPr id="531" name="Freeform 122">
                <a:extLst>
                  <a:ext uri="{FF2B5EF4-FFF2-40B4-BE49-F238E27FC236}">
                    <a16:creationId xmlns:a16="http://schemas.microsoft.com/office/drawing/2014/main" id="{973EC64D-9384-45B5-915C-EFAEC7A98A80}"/>
                  </a:ext>
                </a:extLst>
              </p:cNvPr>
              <p:cNvSpPr>
                <a:spLocks/>
              </p:cNvSpPr>
              <p:nvPr/>
            </p:nvSpPr>
            <p:spPr bwMode="auto">
              <a:xfrm>
                <a:off x="3992815" y="2878910"/>
                <a:ext cx="1054923" cy="693404"/>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B4009E">
                  <a:lumMod val="75000"/>
                </a:srgbClr>
              </a:solidFill>
              <a:ln w="0">
                <a:noFill/>
                <a:prstDash val="solid"/>
                <a:round/>
                <a:headEnd/>
                <a:tailEnd/>
              </a:ln>
            </p:spPr>
            <p:txBody>
              <a:bodyPr vert="horz" wrap="square" lIns="149217" tIns="46630" rIns="93260" bIns="46630" numCol="1"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532" name="Freeform 123">
                <a:extLst>
                  <a:ext uri="{FF2B5EF4-FFF2-40B4-BE49-F238E27FC236}">
                    <a16:creationId xmlns:a16="http://schemas.microsoft.com/office/drawing/2014/main" id="{033F3BFF-260B-4403-A29F-0A8A2EA79533}"/>
                  </a:ext>
                </a:extLst>
              </p:cNvPr>
              <p:cNvSpPr>
                <a:spLocks/>
              </p:cNvSpPr>
              <p:nvPr/>
            </p:nvSpPr>
            <p:spPr bwMode="auto">
              <a:xfrm>
                <a:off x="4011420" y="3432710"/>
                <a:ext cx="1028427" cy="1998304"/>
              </a:xfrm>
              <a:custGeom>
                <a:avLst/>
                <a:gdLst>
                  <a:gd name="T0" fmla="*/ 1641 w 1661"/>
                  <a:gd name="T1" fmla="*/ 3400 h 3440"/>
                  <a:gd name="T2" fmla="*/ 1641 w 1661"/>
                  <a:gd name="T3" fmla="*/ 3400 h 3440"/>
                  <a:gd name="T4" fmla="*/ 886 w 1661"/>
                  <a:gd name="T5" fmla="*/ 2452 h 3440"/>
                  <a:gd name="T6" fmla="*/ 567 w 1661"/>
                  <a:gd name="T7" fmla="*/ 148 h 3440"/>
                  <a:gd name="T8" fmla="*/ 831 w 1661"/>
                  <a:gd name="T9" fmla="*/ 155 h 3440"/>
                  <a:gd name="T10" fmla="*/ 1661 w 1661"/>
                  <a:gd name="T11" fmla="*/ 21 h 3440"/>
                  <a:gd name="T12" fmla="*/ 1642 w 1661"/>
                  <a:gd name="T13" fmla="*/ 0 h 3440"/>
                  <a:gd name="T14" fmla="*/ 1622 w 1661"/>
                  <a:gd name="T15" fmla="*/ 20 h 3440"/>
                  <a:gd name="T16" fmla="*/ 831 w 1661"/>
                  <a:gd name="T17" fmla="*/ 115 h 3440"/>
                  <a:gd name="T18" fmla="*/ 40 w 1661"/>
                  <a:gd name="T19" fmla="*/ 21 h 3440"/>
                  <a:gd name="T20" fmla="*/ 20 w 1661"/>
                  <a:gd name="T21" fmla="*/ 1 h 3440"/>
                  <a:gd name="T22" fmla="*/ 0 w 1661"/>
                  <a:gd name="T23" fmla="*/ 21 h 3440"/>
                  <a:gd name="T24" fmla="*/ 527 w 1661"/>
                  <a:gd name="T25" fmla="*/ 146 h 3440"/>
                  <a:gd name="T26" fmla="*/ 849 w 1661"/>
                  <a:gd name="T27" fmla="*/ 2465 h 3440"/>
                  <a:gd name="T28" fmla="*/ 1641 w 1661"/>
                  <a:gd name="T29" fmla="*/ 3440 h 3440"/>
                  <a:gd name="T30" fmla="*/ 1661 w 1661"/>
                  <a:gd name="T31" fmla="*/ 3420 h 3440"/>
                  <a:gd name="T32" fmla="*/ 1641 w 1661"/>
                  <a:gd name="T33" fmla="*/ 3400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1" h="3440">
                    <a:moveTo>
                      <a:pt x="1641" y="3400"/>
                    </a:moveTo>
                    <a:lnTo>
                      <a:pt x="1641" y="3400"/>
                    </a:lnTo>
                    <a:cubicBezTo>
                      <a:pt x="1358" y="3400"/>
                      <a:pt x="1090" y="3064"/>
                      <a:pt x="886" y="2452"/>
                    </a:cubicBezTo>
                    <a:cubicBezTo>
                      <a:pt x="682" y="1837"/>
                      <a:pt x="568" y="1020"/>
                      <a:pt x="567" y="148"/>
                    </a:cubicBezTo>
                    <a:cubicBezTo>
                      <a:pt x="706" y="155"/>
                      <a:pt x="818" y="155"/>
                      <a:pt x="831" y="155"/>
                    </a:cubicBezTo>
                    <a:cubicBezTo>
                      <a:pt x="865" y="155"/>
                      <a:pt x="1661" y="154"/>
                      <a:pt x="1661" y="21"/>
                    </a:cubicBezTo>
                    <a:cubicBezTo>
                      <a:pt x="1661" y="10"/>
                      <a:pt x="1653" y="0"/>
                      <a:pt x="1642" y="0"/>
                    </a:cubicBezTo>
                    <a:cubicBezTo>
                      <a:pt x="1631" y="0"/>
                      <a:pt x="1622" y="9"/>
                      <a:pt x="1622" y="20"/>
                    </a:cubicBezTo>
                    <a:cubicBezTo>
                      <a:pt x="1609" y="54"/>
                      <a:pt x="1333" y="115"/>
                      <a:pt x="831" y="115"/>
                    </a:cubicBezTo>
                    <a:cubicBezTo>
                      <a:pt x="328" y="115"/>
                      <a:pt x="53" y="54"/>
                      <a:pt x="40" y="21"/>
                    </a:cubicBezTo>
                    <a:cubicBezTo>
                      <a:pt x="40" y="10"/>
                      <a:pt x="31" y="1"/>
                      <a:pt x="20" y="1"/>
                    </a:cubicBezTo>
                    <a:cubicBezTo>
                      <a:pt x="9" y="1"/>
                      <a:pt x="0" y="10"/>
                      <a:pt x="0" y="21"/>
                    </a:cubicBezTo>
                    <a:cubicBezTo>
                      <a:pt x="0" y="101"/>
                      <a:pt x="290" y="133"/>
                      <a:pt x="527" y="146"/>
                    </a:cubicBezTo>
                    <a:cubicBezTo>
                      <a:pt x="528" y="1023"/>
                      <a:pt x="642" y="1846"/>
                      <a:pt x="849" y="2465"/>
                    </a:cubicBezTo>
                    <a:cubicBezTo>
                      <a:pt x="1058" y="3094"/>
                      <a:pt x="1340" y="3440"/>
                      <a:pt x="1641" y="3440"/>
                    </a:cubicBezTo>
                    <a:cubicBezTo>
                      <a:pt x="1653" y="3440"/>
                      <a:pt x="1661" y="3432"/>
                      <a:pt x="1661" y="3420"/>
                    </a:cubicBezTo>
                    <a:cubicBezTo>
                      <a:pt x="1661" y="3409"/>
                      <a:pt x="1653" y="3400"/>
                      <a:pt x="1641" y="3400"/>
                    </a:cubicBezTo>
                    <a:close/>
                  </a:path>
                </a:pathLst>
              </a:custGeom>
              <a:solidFill>
                <a:srgbClr val="1C71B9"/>
              </a:solidFill>
              <a:ln w="3175">
                <a:solidFill>
                  <a:srgbClr val="1C71B9"/>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grpSp>
        <p:nvGrpSpPr>
          <p:cNvPr id="566" name="Group 565">
            <a:extLst>
              <a:ext uri="{FF2B5EF4-FFF2-40B4-BE49-F238E27FC236}">
                <a16:creationId xmlns:a16="http://schemas.microsoft.com/office/drawing/2014/main" id="{A19936C0-4B4A-42A1-88A1-5C1C0456E42E}"/>
              </a:ext>
            </a:extLst>
          </p:cNvPr>
          <p:cNvGrpSpPr/>
          <p:nvPr/>
        </p:nvGrpSpPr>
        <p:grpSpPr>
          <a:xfrm>
            <a:off x="9347215" y="4170365"/>
            <a:ext cx="898569" cy="2613223"/>
            <a:chOff x="9227946" y="4289665"/>
            <a:chExt cx="898569" cy="2613223"/>
          </a:xfrm>
        </p:grpSpPr>
        <p:pic>
          <p:nvPicPr>
            <p:cNvPr id="570" name="Picture 569">
              <a:extLst>
                <a:ext uri="{FF2B5EF4-FFF2-40B4-BE49-F238E27FC236}">
                  <a16:creationId xmlns:a16="http://schemas.microsoft.com/office/drawing/2014/main" id="{E08BA044-7FA0-4020-8D14-9F1E9197350B}"/>
                </a:ext>
              </a:extLst>
            </p:cNvPr>
            <p:cNvPicPr>
              <a:picLocks noChangeAspect="1"/>
            </p:cNvPicPr>
            <p:nvPr/>
          </p:nvPicPr>
          <p:blipFill>
            <a:blip r:embed="rId5"/>
            <a:stretch>
              <a:fillRect/>
            </a:stretch>
          </p:blipFill>
          <p:spPr>
            <a:xfrm>
              <a:off x="9227946" y="4530105"/>
              <a:ext cx="898569" cy="2372783"/>
            </a:xfrm>
            <a:prstGeom prst="rect">
              <a:avLst/>
            </a:prstGeom>
          </p:spPr>
        </p:pic>
        <p:sp>
          <p:nvSpPr>
            <p:cNvPr id="569" name="TextBox 568">
              <a:extLst>
                <a:ext uri="{FF2B5EF4-FFF2-40B4-BE49-F238E27FC236}">
                  <a16:creationId xmlns:a16="http://schemas.microsoft.com/office/drawing/2014/main" id="{12A5F703-D61B-4154-B3B3-5CD9708C42D0}"/>
                </a:ext>
              </a:extLst>
            </p:cNvPr>
            <p:cNvSpPr txBox="1"/>
            <p:nvPr/>
          </p:nvSpPr>
          <p:spPr>
            <a:xfrm>
              <a:off x="9348354" y="4289665"/>
              <a:ext cx="657752" cy="422331"/>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dirty="0">
                  <a:ln>
                    <a:noFill/>
                  </a:ln>
                  <a:solidFill>
                    <a:srgbClr val="008272"/>
                  </a:solidFill>
                  <a:effectLst/>
                  <a:uLnTx/>
                  <a:uFillTx/>
                  <a:latin typeface="Segoe UI"/>
                  <a:ea typeface="ＭＳ Ｐゴシック" charset="0"/>
                  <a:cs typeface="Segoe UI" panose="020B0502040204020203" pitchFamily="34" charset="0"/>
                </a:rPr>
                <a:t>Owner</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dirty="0">
                <a:ln>
                  <a:noFill/>
                </a:ln>
                <a:solidFill>
                  <a:srgbClr val="008272"/>
                </a:solidFill>
                <a:effectLst/>
                <a:uLnTx/>
                <a:uFillTx/>
                <a:latin typeface="Segoe UI"/>
                <a:ea typeface="ＭＳ Ｐゴシック" charset="0"/>
                <a:cs typeface="+mn-cs"/>
              </a:endParaRPr>
            </a:p>
          </p:txBody>
        </p:sp>
      </p:grpSp>
      <p:sp>
        <p:nvSpPr>
          <p:cNvPr id="584" name="Freeform 122">
            <a:extLst>
              <a:ext uri="{FF2B5EF4-FFF2-40B4-BE49-F238E27FC236}">
                <a16:creationId xmlns:a16="http://schemas.microsoft.com/office/drawing/2014/main" id="{968EC9C7-FB97-4DFC-BAA5-DA03510C1E51}"/>
              </a:ext>
            </a:extLst>
          </p:cNvPr>
          <p:cNvSpPr>
            <a:spLocks/>
          </p:cNvSpPr>
          <p:nvPr/>
        </p:nvSpPr>
        <p:spPr bwMode="auto">
          <a:xfrm>
            <a:off x="8670443" y="4234075"/>
            <a:ext cx="697088" cy="458199"/>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alpha val="21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585" name="TextBox 584">
            <a:extLst>
              <a:ext uri="{FF2B5EF4-FFF2-40B4-BE49-F238E27FC236}">
                <a16:creationId xmlns:a16="http://schemas.microsoft.com/office/drawing/2014/main" id="{3EA10DEB-656A-423F-B1F5-0096EEA67751}"/>
              </a:ext>
            </a:extLst>
          </p:cNvPr>
          <p:cNvSpPr txBox="1"/>
          <p:nvPr/>
        </p:nvSpPr>
        <p:spPr>
          <a:xfrm>
            <a:off x="4226543" y="4174650"/>
            <a:ext cx="657752" cy="422331"/>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dirty="0">
                <a:ln>
                  <a:noFill/>
                </a:ln>
                <a:solidFill>
                  <a:srgbClr val="0072C6"/>
                </a:solidFill>
                <a:effectLst/>
                <a:uLnTx/>
                <a:uFillTx/>
                <a:latin typeface="Segoe UI"/>
                <a:ea typeface="ＭＳ Ｐゴシック" charset="0"/>
                <a:cs typeface="Segoe UI" panose="020B0502040204020203" pitchFamily="34" charset="0"/>
              </a:rPr>
              <a:t>Reader</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586" name="TextBox 585">
            <a:extLst>
              <a:ext uri="{FF2B5EF4-FFF2-40B4-BE49-F238E27FC236}">
                <a16:creationId xmlns:a16="http://schemas.microsoft.com/office/drawing/2014/main" id="{8CEBB873-37E1-401D-8FEA-FBE38F10F8BA}"/>
              </a:ext>
            </a:extLst>
          </p:cNvPr>
          <p:cNvSpPr txBox="1"/>
          <p:nvPr/>
        </p:nvSpPr>
        <p:spPr>
          <a:xfrm>
            <a:off x="6375042" y="4174650"/>
            <a:ext cx="1014201" cy="257122"/>
          </a:xfrm>
          <a:prstGeom prst="rect">
            <a:avLst/>
          </a:prstGeom>
          <a:solidFill>
            <a:srgbClr val="FFFFFF"/>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0" cap="none" spc="0" normalizeH="0" baseline="0" noProof="0" dirty="0">
                <a:ln>
                  <a:noFill/>
                </a:ln>
                <a:solidFill>
                  <a:srgbClr val="68217A"/>
                </a:solidFill>
                <a:effectLst/>
                <a:uLnTx/>
                <a:uFillTx/>
                <a:latin typeface="Segoe UI"/>
                <a:ea typeface="ＭＳ Ｐゴシック" charset="0"/>
                <a:cs typeface="Segoe UI" panose="020B0502040204020203" pitchFamily="34" charset="0"/>
              </a:rPr>
              <a:t>Contributor</a:t>
            </a:r>
          </a:p>
        </p:txBody>
      </p:sp>
      <p:sp>
        <p:nvSpPr>
          <p:cNvPr id="587" name="TextBox 586">
            <a:extLst>
              <a:ext uri="{FF2B5EF4-FFF2-40B4-BE49-F238E27FC236}">
                <a16:creationId xmlns:a16="http://schemas.microsoft.com/office/drawing/2014/main" id="{54A5E636-D435-4624-B824-E57B3E9414D9}"/>
              </a:ext>
            </a:extLst>
          </p:cNvPr>
          <p:cNvSpPr txBox="1"/>
          <p:nvPr/>
        </p:nvSpPr>
        <p:spPr>
          <a:xfrm>
            <a:off x="5426240" y="4174650"/>
            <a:ext cx="657752" cy="210955"/>
          </a:xfrm>
          <a:prstGeom prst="rect">
            <a:avLst/>
          </a:prstGeom>
          <a:solidFill>
            <a:srgbClr val="FFFFFF"/>
          </a:solidFill>
        </p:spPr>
        <p:txBody>
          <a:bodyPr wrap="square"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0" cap="none" spc="0" normalizeH="0" baseline="0" noProof="0" dirty="0">
                <a:ln>
                  <a:noFill/>
                </a:ln>
                <a:solidFill>
                  <a:srgbClr val="008272"/>
                </a:solidFill>
                <a:effectLst/>
                <a:uLnTx/>
                <a:uFillTx/>
                <a:latin typeface="Segoe UI"/>
                <a:ea typeface="ＭＳ Ｐゴシック" charset="0"/>
                <a:cs typeface="Segoe UI" panose="020B0502040204020203" pitchFamily="34" charset="0"/>
              </a:rPr>
              <a:t>Owner</a:t>
            </a:r>
          </a:p>
        </p:txBody>
      </p:sp>
      <p:grpSp>
        <p:nvGrpSpPr>
          <p:cNvPr id="261" name="Group 260">
            <a:extLst>
              <a:ext uri="{FF2B5EF4-FFF2-40B4-BE49-F238E27FC236}">
                <a16:creationId xmlns:a16="http://schemas.microsoft.com/office/drawing/2014/main" id="{B364A3EC-BA45-4F3E-96D0-3245F24CB57D}"/>
              </a:ext>
            </a:extLst>
          </p:cNvPr>
          <p:cNvGrpSpPr/>
          <p:nvPr/>
        </p:nvGrpSpPr>
        <p:grpSpPr>
          <a:xfrm>
            <a:off x="7877516" y="3322337"/>
            <a:ext cx="645129" cy="443153"/>
            <a:chOff x="8904628" y="2873434"/>
            <a:chExt cx="591304" cy="406179"/>
          </a:xfrm>
          <a:solidFill>
            <a:srgbClr val="44B0FF"/>
          </a:solidFill>
        </p:grpSpPr>
        <p:sp>
          <p:nvSpPr>
            <p:cNvPr id="262" name="Freeform 23">
              <a:extLst>
                <a:ext uri="{FF2B5EF4-FFF2-40B4-BE49-F238E27FC236}">
                  <a16:creationId xmlns:a16="http://schemas.microsoft.com/office/drawing/2014/main" id="{C8D08379-8307-4D12-8F1F-D0EB117D6172}"/>
                </a:ext>
              </a:extLst>
            </p:cNvPr>
            <p:cNvSpPr>
              <a:spLocks noEditPoints="1"/>
            </p:cNvSpPr>
            <p:nvPr/>
          </p:nvSpPr>
          <p:spPr bwMode="black">
            <a:xfrm>
              <a:off x="9109949" y="2873434"/>
              <a:ext cx="213330" cy="21327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111905" tIns="55953" rIns="111905" bIns="5595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nvGrpSpPr>
            <p:cNvPr id="263" name="Group 262">
              <a:extLst>
                <a:ext uri="{FF2B5EF4-FFF2-40B4-BE49-F238E27FC236}">
                  <a16:creationId xmlns:a16="http://schemas.microsoft.com/office/drawing/2014/main" id="{CABFFC62-776F-4267-828E-2BA1325AC4A2}"/>
                </a:ext>
              </a:extLst>
            </p:cNvPr>
            <p:cNvGrpSpPr/>
            <p:nvPr/>
          </p:nvGrpSpPr>
          <p:grpSpPr bwMode="black">
            <a:xfrm>
              <a:off x="8904628" y="3019015"/>
              <a:ext cx="186836" cy="210232"/>
              <a:chOff x="1752600" y="4267200"/>
              <a:chExt cx="1157286" cy="1302545"/>
            </a:xfrm>
            <a:grpFill/>
          </p:grpSpPr>
          <p:sp>
            <p:nvSpPr>
              <p:cNvPr id="271" name="Freeform 219">
                <a:extLst>
                  <a:ext uri="{FF2B5EF4-FFF2-40B4-BE49-F238E27FC236}">
                    <a16:creationId xmlns:a16="http://schemas.microsoft.com/office/drawing/2014/main" id="{FA3A5E2C-A91B-4804-81EA-F8BD8543D183}"/>
                  </a:ext>
                </a:extLst>
              </p:cNvPr>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72" name="Freeform 220">
                <a:extLst>
                  <a:ext uri="{FF2B5EF4-FFF2-40B4-BE49-F238E27FC236}">
                    <a16:creationId xmlns:a16="http://schemas.microsoft.com/office/drawing/2014/main" id="{C70F59AC-C31E-440C-B2FF-5B52CA81544E}"/>
                  </a:ext>
                </a:extLst>
              </p:cNvPr>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73" name="Freeform 221">
                <a:extLst>
                  <a:ext uri="{FF2B5EF4-FFF2-40B4-BE49-F238E27FC236}">
                    <a16:creationId xmlns:a16="http://schemas.microsoft.com/office/drawing/2014/main" id="{29804F9E-638C-44B9-8AC1-18246FCD1744}"/>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74" name="Freeform 222">
                <a:extLst>
                  <a:ext uri="{FF2B5EF4-FFF2-40B4-BE49-F238E27FC236}">
                    <a16:creationId xmlns:a16="http://schemas.microsoft.com/office/drawing/2014/main" id="{C826CECC-EAE3-42A2-88FC-54FB4459B39D}"/>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75" name="Freeform 223">
                <a:extLst>
                  <a:ext uri="{FF2B5EF4-FFF2-40B4-BE49-F238E27FC236}">
                    <a16:creationId xmlns:a16="http://schemas.microsoft.com/office/drawing/2014/main" id="{4C614CE8-8299-4391-9768-AB434E312E09}"/>
                  </a:ext>
                </a:extLst>
              </p:cNvPr>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76" name="Freeform 224">
                <a:extLst>
                  <a:ext uri="{FF2B5EF4-FFF2-40B4-BE49-F238E27FC236}">
                    <a16:creationId xmlns:a16="http://schemas.microsoft.com/office/drawing/2014/main" id="{397D0004-9589-4E1D-81E1-FB547D7DD253}"/>
                  </a:ext>
                </a:extLst>
              </p:cNvPr>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77" name="Freeform 225">
                <a:extLst>
                  <a:ext uri="{FF2B5EF4-FFF2-40B4-BE49-F238E27FC236}">
                    <a16:creationId xmlns:a16="http://schemas.microsoft.com/office/drawing/2014/main" id="{544C6B41-AEF0-4B94-A811-C073D34EC3F8}"/>
                  </a:ext>
                </a:extLst>
              </p:cNvPr>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nvGrpSpPr>
            <p:cNvPr id="264" name="Group 263">
              <a:extLst>
                <a:ext uri="{FF2B5EF4-FFF2-40B4-BE49-F238E27FC236}">
                  <a16:creationId xmlns:a16="http://schemas.microsoft.com/office/drawing/2014/main" id="{5A39E430-F2BB-4C87-82DD-68C733F2AC5A}"/>
                </a:ext>
              </a:extLst>
            </p:cNvPr>
            <p:cNvGrpSpPr/>
            <p:nvPr/>
          </p:nvGrpSpPr>
          <p:grpSpPr bwMode="black">
            <a:xfrm>
              <a:off x="9246464" y="3082964"/>
              <a:ext cx="249468" cy="196649"/>
              <a:chOff x="3358790" y="376388"/>
              <a:chExt cx="1516063" cy="1195388"/>
            </a:xfrm>
            <a:grpFill/>
          </p:grpSpPr>
          <p:sp>
            <p:nvSpPr>
              <p:cNvPr id="265" name="Freeform 26">
                <a:extLst>
                  <a:ext uri="{FF2B5EF4-FFF2-40B4-BE49-F238E27FC236}">
                    <a16:creationId xmlns:a16="http://schemas.microsoft.com/office/drawing/2014/main" id="{0FA08399-2CEF-428C-88D7-2CA64D387545}"/>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66" name="Freeform 27">
                <a:extLst>
                  <a:ext uri="{FF2B5EF4-FFF2-40B4-BE49-F238E27FC236}">
                    <a16:creationId xmlns:a16="http://schemas.microsoft.com/office/drawing/2014/main" id="{1566D942-B878-45FF-9D91-43EA0ABF6D3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67" name="Freeform 28">
                <a:extLst>
                  <a:ext uri="{FF2B5EF4-FFF2-40B4-BE49-F238E27FC236}">
                    <a16:creationId xmlns:a16="http://schemas.microsoft.com/office/drawing/2014/main" id="{9FAD9D5F-1601-409D-A8E2-7A489EF90DC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68" name="Freeform 29">
                <a:extLst>
                  <a:ext uri="{FF2B5EF4-FFF2-40B4-BE49-F238E27FC236}">
                    <a16:creationId xmlns:a16="http://schemas.microsoft.com/office/drawing/2014/main" id="{B275CBB6-0C36-40E7-9018-BD4505B8FE8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69" name="Oval 30">
                <a:extLst>
                  <a:ext uri="{FF2B5EF4-FFF2-40B4-BE49-F238E27FC236}">
                    <a16:creationId xmlns:a16="http://schemas.microsoft.com/office/drawing/2014/main" id="{196D8733-CEBE-419B-AE5A-200435E73383}"/>
                  </a:ext>
                </a:extLst>
              </p:cNvPr>
              <p:cNvSpPr>
                <a:spLocks noChangeArrowheads="1"/>
              </p:cNvSpPr>
              <p:nvPr/>
            </p:nvSpPr>
            <p:spPr bwMode="black">
              <a:xfrm>
                <a:off x="3647715" y="930426"/>
                <a:ext cx="239713" cy="239713"/>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70" name="Oval 31">
                <a:extLst>
                  <a:ext uri="{FF2B5EF4-FFF2-40B4-BE49-F238E27FC236}">
                    <a16:creationId xmlns:a16="http://schemas.microsoft.com/office/drawing/2014/main" id="{568ED3B5-3092-4043-ACF5-4BB241C9E477}"/>
                  </a:ext>
                </a:extLst>
              </p:cNvPr>
              <p:cNvSpPr>
                <a:spLocks noChangeArrowheads="1"/>
              </p:cNvSpPr>
              <p:nvPr/>
            </p:nvSpPr>
            <p:spPr bwMode="black">
              <a:xfrm>
                <a:off x="3933465" y="1020913"/>
                <a:ext cx="182563" cy="179388"/>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grpSp>
      </p:grpSp>
      <p:grpSp>
        <p:nvGrpSpPr>
          <p:cNvPr id="278" name="Group 277">
            <a:extLst>
              <a:ext uri="{FF2B5EF4-FFF2-40B4-BE49-F238E27FC236}">
                <a16:creationId xmlns:a16="http://schemas.microsoft.com/office/drawing/2014/main" id="{B7916A7F-6788-4D38-A45D-2A1BB84FF2CB}"/>
              </a:ext>
            </a:extLst>
          </p:cNvPr>
          <p:cNvGrpSpPr/>
          <p:nvPr/>
        </p:nvGrpSpPr>
        <p:grpSpPr>
          <a:xfrm>
            <a:off x="10077245" y="3163380"/>
            <a:ext cx="645129" cy="443153"/>
            <a:chOff x="8904628" y="2873434"/>
            <a:chExt cx="591304" cy="406179"/>
          </a:xfrm>
          <a:solidFill>
            <a:srgbClr val="44B0FF"/>
          </a:solidFill>
        </p:grpSpPr>
        <p:sp>
          <p:nvSpPr>
            <p:cNvPr id="279" name="Freeform 23">
              <a:extLst>
                <a:ext uri="{FF2B5EF4-FFF2-40B4-BE49-F238E27FC236}">
                  <a16:creationId xmlns:a16="http://schemas.microsoft.com/office/drawing/2014/main" id="{7B89DDB3-A9C8-4033-9FCF-5FDDB66E7014}"/>
                </a:ext>
              </a:extLst>
            </p:cNvPr>
            <p:cNvSpPr>
              <a:spLocks noEditPoints="1"/>
            </p:cNvSpPr>
            <p:nvPr/>
          </p:nvSpPr>
          <p:spPr bwMode="black">
            <a:xfrm>
              <a:off x="9109949" y="2873434"/>
              <a:ext cx="213330" cy="21327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111905" tIns="55953" rIns="111905" bIns="5595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nvGrpSpPr>
            <p:cNvPr id="280" name="Group 279">
              <a:extLst>
                <a:ext uri="{FF2B5EF4-FFF2-40B4-BE49-F238E27FC236}">
                  <a16:creationId xmlns:a16="http://schemas.microsoft.com/office/drawing/2014/main" id="{4DE14C80-5DC8-4894-A36E-07F48059DE80}"/>
                </a:ext>
              </a:extLst>
            </p:cNvPr>
            <p:cNvGrpSpPr/>
            <p:nvPr/>
          </p:nvGrpSpPr>
          <p:grpSpPr bwMode="black">
            <a:xfrm>
              <a:off x="8904628" y="3019015"/>
              <a:ext cx="186836" cy="210232"/>
              <a:chOff x="1752600" y="4267200"/>
              <a:chExt cx="1157286" cy="1302545"/>
            </a:xfrm>
            <a:grpFill/>
          </p:grpSpPr>
          <p:sp>
            <p:nvSpPr>
              <p:cNvPr id="288" name="Freeform 219">
                <a:extLst>
                  <a:ext uri="{FF2B5EF4-FFF2-40B4-BE49-F238E27FC236}">
                    <a16:creationId xmlns:a16="http://schemas.microsoft.com/office/drawing/2014/main" id="{E18F672A-C864-4F46-A4CA-7F693C79E764}"/>
                  </a:ext>
                </a:extLst>
              </p:cNvPr>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89" name="Freeform 220">
                <a:extLst>
                  <a:ext uri="{FF2B5EF4-FFF2-40B4-BE49-F238E27FC236}">
                    <a16:creationId xmlns:a16="http://schemas.microsoft.com/office/drawing/2014/main" id="{FF25FD61-D230-4992-AF72-50B091307663}"/>
                  </a:ext>
                </a:extLst>
              </p:cNvPr>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0" name="Freeform 221">
                <a:extLst>
                  <a:ext uri="{FF2B5EF4-FFF2-40B4-BE49-F238E27FC236}">
                    <a16:creationId xmlns:a16="http://schemas.microsoft.com/office/drawing/2014/main" id="{EBF7C15A-4018-43F3-8E9A-EF5C96811BD3}"/>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1" name="Freeform 222">
                <a:extLst>
                  <a:ext uri="{FF2B5EF4-FFF2-40B4-BE49-F238E27FC236}">
                    <a16:creationId xmlns:a16="http://schemas.microsoft.com/office/drawing/2014/main" id="{109D437E-6121-49D7-87A2-1271F5BB0446}"/>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2" name="Freeform 223">
                <a:extLst>
                  <a:ext uri="{FF2B5EF4-FFF2-40B4-BE49-F238E27FC236}">
                    <a16:creationId xmlns:a16="http://schemas.microsoft.com/office/drawing/2014/main" id="{38EFDC53-BF3E-4294-8921-410EF960DF9C}"/>
                  </a:ext>
                </a:extLst>
              </p:cNvPr>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3" name="Freeform 224">
                <a:extLst>
                  <a:ext uri="{FF2B5EF4-FFF2-40B4-BE49-F238E27FC236}">
                    <a16:creationId xmlns:a16="http://schemas.microsoft.com/office/drawing/2014/main" id="{9766EFB8-86A6-4B9D-8865-739A71AB812E}"/>
                  </a:ext>
                </a:extLst>
              </p:cNvPr>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4" name="Freeform 225">
                <a:extLst>
                  <a:ext uri="{FF2B5EF4-FFF2-40B4-BE49-F238E27FC236}">
                    <a16:creationId xmlns:a16="http://schemas.microsoft.com/office/drawing/2014/main" id="{236E8100-0091-4B6B-A985-301A406EDA77}"/>
                  </a:ext>
                </a:extLst>
              </p:cNvPr>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nvGrpSpPr>
            <p:cNvPr id="281" name="Group 280">
              <a:extLst>
                <a:ext uri="{FF2B5EF4-FFF2-40B4-BE49-F238E27FC236}">
                  <a16:creationId xmlns:a16="http://schemas.microsoft.com/office/drawing/2014/main" id="{93417D32-B935-42DD-B0A8-ADBF0AA7C031}"/>
                </a:ext>
              </a:extLst>
            </p:cNvPr>
            <p:cNvGrpSpPr/>
            <p:nvPr/>
          </p:nvGrpSpPr>
          <p:grpSpPr bwMode="black">
            <a:xfrm>
              <a:off x="9246464" y="3082964"/>
              <a:ext cx="249468" cy="196649"/>
              <a:chOff x="3358790" y="376388"/>
              <a:chExt cx="1516063" cy="1195388"/>
            </a:xfrm>
            <a:grpFill/>
          </p:grpSpPr>
          <p:sp>
            <p:nvSpPr>
              <p:cNvPr id="282" name="Freeform 26">
                <a:extLst>
                  <a:ext uri="{FF2B5EF4-FFF2-40B4-BE49-F238E27FC236}">
                    <a16:creationId xmlns:a16="http://schemas.microsoft.com/office/drawing/2014/main" id="{ED360185-30D5-4C19-9159-3714B347075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83" name="Freeform 27">
                <a:extLst>
                  <a:ext uri="{FF2B5EF4-FFF2-40B4-BE49-F238E27FC236}">
                    <a16:creationId xmlns:a16="http://schemas.microsoft.com/office/drawing/2014/main" id="{6AD6667B-4C0A-40A2-874E-2CB6E0210529}"/>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84" name="Freeform 28">
                <a:extLst>
                  <a:ext uri="{FF2B5EF4-FFF2-40B4-BE49-F238E27FC236}">
                    <a16:creationId xmlns:a16="http://schemas.microsoft.com/office/drawing/2014/main" id="{7DD4A8C9-9599-45BB-8AA0-B049A0B40059}"/>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85" name="Freeform 29">
                <a:extLst>
                  <a:ext uri="{FF2B5EF4-FFF2-40B4-BE49-F238E27FC236}">
                    <a16:creationId xmlns:a16="http://schemas.microsoft.com/office/drawing/2014/main" id="{BDCAE2BF-B1C0-4EDF-8127-F7D696EEA02E}"/>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86" name="Oval 30">
                <a:extLst>
                  <a:ext uri="{FF2B5EF4-FFF2-40B4-BE49-F238E27FC236}">
                    <a16:creationId xmlns:a16="http://schemas.microsoft.com/office/drawing/2014/main" id="{5FF05CB7-F45A-48B9-A45B-A7551CBDA923}"/>
                  </a:ext>
                </a:extLst>
              </p:cNvPr>
              <p:cNvSpPr>
                <a:spLocks noChangeArrowheads="1"/>
              </p:cNvSpPr>
              <p:nvPr/>
            </p:nvSpPr>
            <p:spPr bwMode="black">
              <a:xfrm>
                <a:off x="3647715" y="930426"/>
                <a:ext cx="239713" cy="239713"/>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87" name="Oval 31">
                <a:extLst>
                  <a:ext uri="{FF2B5EF4-FFF2-40B4-BE49-F238E27FC236}">
                    <a16:creationId xmlns:a16="http://schemas.microsoft.com/office/drawing/2014/main" id="{679F345F-73E8-4ACD-AE29-E1AB51710F73}"/>
                  </a:ext>
                </a:extLst>
              </p:cNvPr>
              <p:cNvSpPr>
                <a:spLocks noChangeArrowheads="1"/>
              </p:cNvSpPr>
              <p:nvPr/>
            </p:nvSpPr>
            <p:spPr bwMode="black">
              <a:xfrm>
                <a:off x="3933465" y="1020913"/>
                <a:ext cx="182563" cy="179388"/>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grpSp>
      </p:grpSp>
      <p:sp>
        <p:nvSpPr>
          <p:cNvPr id="295" name="TextBox 294">
            <a:extLst>
              <a:ext uri="{FF2B5EF4-FFF2-40B4-BE49-F238E27FC236}">
                <a16:creationId xmlns:a16="http://schemas.microsoft.com/office/drawing/2014/main" id="{5BC00603-59B7-44C3-AC89-3F62EF8A3519}"/>
              </a:ext>
            </a:extLst>
          </p:cNvPr>
          <p:cNvSpPr txBox="1"/>
          <p:nvPr/>
        </p:nvSpPr>
        <p:spPr>
          <a:xfrm>
            <a:off x="204158" y="1887074"/>
            <a:ext cx="4014092" cy="2492990"/>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72C6"/>
              </a:solidFill>
              <a:effectLst/>
              <a:uLnTx/>
              <a:uFillTx/>
              <a:latin typeface="Segoe UI"/>
              <a:ea typeface="ＭＳ Ｐゴシック" charset="0"/>
              <a:cs typeface="Segoe UI"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Semilight"/>
                <a:ea typeface="ＭＳ Ｐゴシック" charset="0"/>
                <a:cs typeface="Segoe UI" panose="020B0502040204020203" pitchFamily="34" charset="0"/>
              </a:rPr>
              <a:t>Assign roles to users and groups at subscription, resource group, or resource level.</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Semilight"/>
              <a:ea typeface="ＭＳ Ｐゴシック" charset="0"/>
              <a:cs typeface="Segoe UI"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Semilight"/>
                <a:ea typeface="ＭＳ Ｐゴシック" charset="0"/>
                <a:cs typeface="Segoe UI" panose="020B0502040204020203" pitchFamily="34" charset="0"/>
              </a:rPr>
              <a:t>Use built-in roles with</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Semilight"/>
                <a:ea typeface="ＭＳ Ｐゴシック" charset="0"/>
                <a:cs typeface="Segoe UI" panose="020B0502040204020203" pitchFamily="34" charset="0"/>
              </a:rPr>
              <a:t>pre-configured permissions.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ＭＳ Ｐゴシック" charset="0"/>
                <a:cs typeface="Segoe UI" panose="020B0502040204020203" pitchFamily="34" charset="0"/>
              </a:rPr>
              <a:t> </a:t>
            </a:r>
          </a:p>
        </p:txBody>
      </p:sp>
      <p:sp>
        <p:nvSpPr>
          <p:cNvPr id="298" name="Title 16">
            <a:extLst>
              <a:ext uri="{FF2B5EF4-FFF2-40B4-BE49-F238E27FC236}">
                <a16:creationId xmlns:a16="http://schemas.microsoft.com/office/drawing/2014/main" id="{82BA9CC2-BDA1-493B-8453-1C28F34BEB06}"/>
              </a:ext>
            </a:extLst>
          </p:cNvPr>
          <p:cNvSpPr>
            <a:spLocks noGrp="1"/>
          </p:cNvSpPr>
          <p:nvPr>
            <p:ph type="title"/>
          </p:nvPr>
        </p:nvSpPr>
        <p:spPr>
          <a:xfrm>
            <a:off x="273454" y="311046"/>
            <a:ext cx="11889564" cy="1296144"/>
          </a:xfrm>
        </p:spPr>
        <p:txBody>
          <a:bodyPr/>
          <a:lstStyle/>
          <a:p>
            <a:pPr algn="ctr"/>
            <a:r>
              <a:rPr lang="en-US" sz="5400" dirty="0"/>
              <a:t>Trust through isolation</a:t>
            </a:r>
          </a:p>
        </p:txBody>
      </p:sp>
    </p:spTree>
    <p:extLst>
      <p:ext uri="{BB962C8B-B14F-4D97-AF65-F5344CB8AC3E}">
        <p14:creationId xmlns:p14="http://schemas.microsoft.com/office/powerpoint/2010/main" val="394180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000"/>
                                        <p:tgtEl>
                                          <p:spTgt spid="295"/>
                                        </p:tgtEl>
                                      </p:cBhvr>
                                    </p:animEffect>
                                    <p:anim calcmode="lin" valueType="num">
                                      <p:cBhvr>
                                        <p:cTn id="8" dur="1000" fill="hold"/>
                                        <p:tgtEl>
                                          <p:spTgt spid="295"/>
                                        </p:tgtEl>
                                        <p:attrNameLst>
                                          <p:attrName>ppt_x</p:attrName>
                                        </p:attrNameLst>
                                      </p:cBhvr>
                                      <p:tavLst>
                                        <p:tav tm="0">
                                          <p:val>
                                            <p:strVal val="#ppt_x"/>
                                          </p:val>
                                        </p:tav>
                                        <p:tav tm="100000">
                                          <p:val>
                                            <p:strVal val="#ppt_x"/>
                                          </p:val>
                                        </p:tav>
                                      </p:tavLst>
                                    </p:anim>
                                    <p:anim calcmode="lin" valueType="num">
                                      <p:cBhvr>
                                        <p:cTn id="9" dur="1000" fill="hold"/>
                                        <p:tgtEl>
                                          <p:spTgt spid="2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256902"/>
            <a:ext cx="11889564" cy="720080"/>
          </a:xfrm>
        </p:spPr>
        <p:txBody>
          <a:bodyPr/>
          <a:lstStyle/>
          <a:p>
            <a:pPr algn="ctr"/>
            <a:r>
              <a:rPr lang="en-US" sz="3600" dirty="0"/>
              <a:t>A VDC can be partitioned to securely host multiple projects.</a:t>
            </a:r>
          </a:p>
        </p:txBody>
      </p:sp>
      <p:pic>
        <p:nvPicPr>
          <p:cNvPr id="9" name="Picture 8" descr="A close up of a map&#10;&#10;Description generated with high confidence">
            <a:extLst>
              <a:ext uri="{FF2B5EF4-FFF2-40B4-BE49-F238E27FC236}">
                <a16:creationId xmlns:a16="http://schemas.microsoft.com/office/drawing/2014/main" id="{51EDA2D0-D3C8-42B2-95EE-3EA15F6BF8E1}"/>
              </a:ext>
            </a:extLst>
          </p:cNvPr>
          <p:cNvPicPr>
            <a:picLocks noChangeAspect="1"/>
          </p:cNvPicPr>
          <p:nvPr/>
        </p:nvPicPr>
        <p:blipFill>
          <a:blip r:embed="rId3"/>
          <a:stretch>
            <a:fillRect/>
          </a:stretch>
        </p:blipFill>
        <p:spPr>
          <a:xfrm>
            <a:off x="3004338" y="1120998"/>
            <a:ext cx="6364034" cy="3960414"/>
          </a:xfrm>
          <a:prstGeom prst="rect">
            <a:avLst/>
          </a:prstGeom>
        </p:spPr>
      </p:pic>
      <p:sp>
        <p:nvSpPr>
          <p:cNvPr id="11" name="Rectangle 10">
            <a:extLst>
              <a:ext uri="{FF2B5EF4-FFF2-40B4-BE49-F238E27FC236}">
                <a16:creationId xmlns:a16="http://schemas.microsoft.com/office/drawing/2014/main" id="{CB7396C8-DF49-4F81-B2E0-B72492386EA0}"/>
              </a:ext>
            </a:extLst>
          </p:cNvPr>
          <p:cNvSpPr/>
          <p:nvPr/>
        </p:nvSpPr>
        <p:spPr bwMode="auto">
          <a:xfrm>
            <a:off x="0" y="5513486"/>
            <a:ext cx="12436475" cy="792088"/>
          </a:xfrm>
          <a:prstGeom prst="rect">
            <a:avLst/>
          </a:prstGeom>
          <a:solidFill>
            <a:schemeClr val="accent4">
              <a:lumMod val="60000"/>
              <a:lumOff val="4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6">
            <a:extLst>
              <a:ext uri="{FF2B5EF4-FFF2-40B4-BE49-F238E27FC236}">
                <a16:creationId xmlns:a16="http://schemas.microsoft.com/office/drawing/2014/main" id="{E98526AD-5689-4509-BDEA-7C704268DA6A}"/>
              </a:ext>
            </a:extLst>
          </p:cNvPr>
          <p:cNvSpPr txBox="1">
            <a:spLocks/>
          </p:cNvSpPr>
          <p:nvPr/>
        </p:nvSpPr>
        <p:spPr>
          <a:xfrm>
            <a:off x="241573" y="5585494"/>
            <a:ext cx="11889564" cy="72008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sz="3200" dirty="0">
                <a:solidFill>
                  <a:schemeClr val="tx1"/>
                </a:solidFill>
              </a:rPr>
              <a:t>This can be achieved using either subscriptions or resource groups.</a:t>
            </a:r>
          </a:p>
        </p:txBody>
      </p:sp>
    </p:spTree>
    <p:extLst>
      <p:ext uri="{BB962C8B-B14F-4D97-AF65-F5344CB8AC3E}">
        <p14:creationId xmlns:p14="http://schemas.microsoft.com/office/powerpoint/2010/main" val="25064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688950"/>
            <a:ext cx="11889564" cy="720080"/>
          </a:xfrm>
        </p:spPr>
        <p:txBody>
          <a:bodyPr/>
          <a:lstStyle/>
          <a:p>
            <a:pPr algn="ctr"/>
            <a:r>
              <a:rPr lang="en-US" sz="3600" i="1" dirty="0"/>
              <a:t>Azure AD</a:t>
            </a:r>
            <a:r>
              <a:rPr lang="en-US" sz="3600" dirty="0"/>
              <a:t>: a multi-tenant, cloud based directory service.</a:t>
            </a:r>
          </a:p>
        </p:txBody>
      </p:sp>
      <p:pic>
        <p:nvPicPr>
          <p:cNvPr id="1026" name="Picture 2" descr="Azure AD Connect Stack">
            <a:extLst>
              <a:ext uri="{FF2B5EF4-FFF2-40B4-BE49-F238E27FC236}">
                <a16:creationId xmlns:a16="http://schemas.microsoft.com/office/drawing/2014/main" id="{FBBD32C9-BEDA-49B3-81C6-1BD0BBE07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765" y="1985094"/>
            <a:ext cx="8822615" cy="3670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6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273455" y="1337022"/>
            <a:ext cx="11889564" cy="720080"/>
          </a:xfrm>
        </p:spPr>
        <p:txBody>
          <a:bodyPr/>
          <a:lstStyle/>
          <a:p>
            <a:pPr algn="ctr"/>
            <a:r>
              <a:rPr lang="en-US" sz="4400" dirty="0"/>
              <a:t>Common roles vs application specific roles</a:t>
            </a:r>
          </a:p>
        </p:txBody>
      </p:sp>
      <p:graphicFrame>
        <p:nvGraphicFramePr>
          <p:cNvPr id="2" name="Table 1">
            <a:extLst>
              <a:ext uri="{FF2B5EF4-FFF2-40B4-BE49-F238E27FC236}">
                <a16:creationId xmlns:a16="http://schemas.microsoft.com/office/drawing/2014/main" id="{5666E9E3-1DB9-4149-AAC8-5A7439711F1D}"/>
              </a:ext>
            </a:extLst>
          </p:cNvPr>
          <p:cNvGraphicFramePr>
            <a:graphicFrameLocks noGrp="1"/>
          </p:cNvGraphicFramePr>
          <p:nvPr>
            <p:extLst>
              <p:ext uri="{D42A27DB-BD31-4B8C-83A1-F6EECF244321}">
                <p14:modId xmlns:p14="http://schemas.microsoft.com/office/powerpoint/2010/main" val="2106152440"/>
              </p:ext>
            </p:extLst>
          </p:nvPr>
        </p:nvGraphicFramePr>
        <p:xfrm>
          <a:off x="2545829" y="2705174"/>
          <a:ext cx="7344816" cy="1854200"/>
        </p:xfrm>
        <a:graphic>
          <a:graphicData uri="http://schemas.openxmlformats.org/drawingml/2006/table">
            <a:tbl>
              <a:tblPr firstRow="1" bandRow="1">
                <a:tableStyleId>{5C22544A-7EE6-4342-B048-85BDC9FD1C3A}</a:tableStyleId>
              </a:tblPr>
              <a:tblGrid>
                <a:gridCol w="3600400">
                  <a:extLst>
                    <a:ext uri="{9D8B030D-6E8A-4147-A177-3AD203B41FA5}">
                      <a16:colId xmlns:a16="http://schemas.microsoft.com/office/drawing/2014/main" val="4259900900"/>
                    </a:ext>
                  </a:extLst>
                </a:gridCol>
                <a:gridCol w="3744416">
                  <a:extLst>
                    <a:ext uri="{9D8B030D-6E8A-4147-A177-3AD203B41FA5}">
                      <a16:colId xmlns:a16="http://schemas.microsoft.com/office/drawing/2014/main" val="2119128443"/>
                    </a:ext>
                  </a:extLst>
                </a:gridCol>
              </a:tblGrid>
              <a:tr h="370840">
                <a:tc>
                  <a:txBody>
                    <a:bodyPr/>
                    <a:lstStyle/>
                    <a:p>
                      <a:r>
                        <a:rPr lang="en-GB" dirty="0"/>
                        <a:t>Common IT Infra Groups</a:t>
                      </a:r>
                    </a:p>
                  </a:txBody>
                  <a:tcPr/>
                </a:tc>
                <a:tc>
                  <a:txBody>
                    <a:bodyPr/>
                    <a:lstStyle/>
                    <a:p>
                      <a:r>
                        <a:rPr lang="en-GB" dirty="0"/>
                        <a:t>Workspace Specific Groups</a:t>
                      </a:r>
                    </a:p>
                  </a:txBody>
                  <a:tcPr/>
                </a:tc>
                <a:extLst>
                  <a:ext uri="{0D108BD9-81ED-4DB2-BD59-A6C34878D82A}">
                    <a16:rowId xmlns:a16="http://schemas.microsoft.com/office/drawing/2014/main" val="3075876853"/>
                  </a:ext>
                </a:extLst>
              </a:tr>
              <a:tr h="370840">
                <a:tc>
                  <a:txBody>
                    <a:bodyPr/>
                    <a:lstStyle/>
                    <a:p>
                      <a:r>
                        <a:rPr lang="en-GB" dirty="0" err="1"/>
                        <a:t>CorpSecOps</a:t>
                      </a:r>
                      <a:endParaRPr lang="en-GB" dirty="0"/>
                    </a:p>
                  </a:txBody>
                  <a:tcPr/>
                </a:tc>
                <a:tc>
                  <a:txBody>
                    <a:bodyPr/>
                    <a:lstStyle/>
                    <a:p>
                      <a:r>
                        <a:rPr lang="en-GB" i="1" dirty="0" err="1"/>
                        <a:t>App</a:t>
                      </a:r>
                      <a:r>
                        <a:rPr lang="en-GB" dirty="0" err="1"/>
                        <a:t>SecOps</a:t>
                      </a:r>
                      <a:endParaRPr lang="en-GB" dirty="0"/>
                    </a:p>
                  </a:txBody>
                  <a:tcPr/>
                </a:tc>
                <a:extLst>
                  <a:ext uri="{0D108BD9-81ED-4DB2-BD59-A6C34878D82A}">
                    <a16:rowId xmlns:a16="http://schemas.microsoft.com/office/drawing/2014/main" val="553497186"/>
                  </a:ext>
                </a:extLst>
              </a:tr>
              <a:tr h="370840">
                <a:tc>
                  <a:txBody>
                    <a:bodyPr/>
                    <a:lstStyle/>
                    <a:p>
                      <a:r>
                        <a:rPr lang="en-GB" dirty="0" err="1"/>
                        <a:t>CorpNetOps</a:t>
                      </a:r>
                      <a:endParaRPr lang="en-GB" dirty="0"/>
                    </a:p>
                  </a:txBody>
                  <a:tcPr/>
                </a:tc>
                <a:tc>
                  <a:txBody>
                    <a:bodyPr/>
                    <a:lstStyle/>
                    <a:p>
                      <a:r>
                        <a:rPr lang="en-GB" i="1" dirty="0" err="1"/>
                        <a:t>App</a:t>
                      </a:r>
                      <a:r>
                        <a:rPr lang="en-GB" dirty="0" err="1"/>
                        <a:t>NetOps</a:t>
                      </a:r>
                      <a:endParaRPr lang="en-GB" dirty="0"/>
                    </a:p>
                  </a:txBody>
                  <a:tcPr/>
                </a:tc>
                <a:extLst>
                  <a:ext uri="{0D108BD9-81ED-4DB2-BD59-A6C34878D82A}">
                    <a16:rowId xmlns:a16="http://schemas.microsoft.com/office/drawing/2014/main" val="1655560514"/>
                  </a:ext>
                </a:extLst>
              </a:tr>
              <a:tr h="370840">
                <a:tc>
                  <a:txBody>
                    <a:bodyPr/>
                    <a:lstStyle/>
                    <a:p>
                      <a:r>
                        <a:rPr lang="en-GB" dirty="0" err="1"/>
                        <a:t>CorpSysOps</a:t>
                      </a:r>
                      <a:endParaRPr lang="en-GB" dirty="0"/>
                    </a:p>
                  </a:txBody>
                  <a:tcPr/>
                </a:tc>
                <a:tc>
                  <a:txBody>
                    <a:bodyPr/>
                    <a:lstStyle/>
                    <a:p>
                      <a:r>
                        <a:rPr lang="en-GB" i="1" dirty="0" err="1"/>
                        <a:t>App</a:t>
                      </a:r>
                      <a:r>
                        <a:rPr lang="en-GB" dirty="0" err="1"/>
                        <a:t>SysOps</a:t>
                      </a:r>
                      <a:endParaRPr lang="en-GB" dirty="0"/>
                    </a:p>
                  </a:txBody>
                  <a:tcPr/>
                </a:tc>
                <a:extLst>
                  <a:ext uri="{0D108BD9-81ED-4DB2-BD59-A6C34878D82A}">
                    <a16:rowId xmlns:a16="http://schemas.microsoft.com/office/drawing/2014/main" val="3052558497"/>
                  </a:ext>
                </a:extLst>
              </a:tr>
              <a:tr h="370840">
                <a:tc>
                  <a:txBody>
                    <a:bodyPr/>
                    <a:lstStyle/>
                    <a:p>
                      <a:r>
                        <a:rPr lang="en-GB" dirty="0" err="1"/>
                        <a:t>CorpDevOps</a:t>
                      </a:r>
                      <a:endParaRPr lang="en-GB" dirty="0"/>
                    </a:p>
                  </a:txBody>
                  <a:tcPr/>
                </a:tc>
                <a:tc>
                  <a:txBody>
                    <a:bodyPr/>
                    <a:lstStyle/>
                    <a:p>
                      <a:r>
                        <a:rPr lang="en-GB" i="1" dirty="0" err="1"/>
                        <a:t>App</a:t>
                      </a:r>
                      <a:r>
                        <a:rPr lang="en-GB" dirty="0" err="1"/>
                        <a:t>DevOps</a:t>
                      </a:r>
                      <a:endParaRPr lang="en-GB" dirty="0"/>
                    </a:p>
                  </a:txBody>
                  <a:tcPr/>
                </a:tc>
                <a:extLst>
                  <a:ext uri="{0D108BD9-81ED-4DB2-BD59-A6C34878D82A}">
                    <a16:rowId xmlns:a16="http://schemas.microsoft.com/office/drawing/2014/main" val="3572485206"/>
                  </a:ext>
                </a:extLst>
              </a:tr>
            </a:tbl>
          </a:graphicData>
        </a:graphic>
      </p:graphicFrame>
    </p:spTree>
    <p:extLst>
      <p:ext uri="{BB962C8B-B14F-4D97-AF65-F5344CB8AC3E}">
        <p14:creationId xmlns:p14="http://schemas.microsoft.com/office/powerpoint/2010/main" val="99854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TextBox 10">
            <a:extLst>
              <a:ext uri="{FF2B5EF4-FFF2-40B4-BE49-F238E27FC236}">
                <a16:creationId xmlns:a16="http://schemas.microsoft.com/office/drawing/2014/main" id="{3A49FE84-2069-4579-900F-AA757FD4588E}"/>
              </a:ext>
            </a:extLst>
          </p:cNvPr>
          <p:cNvSpPr txBox="1"/>
          <p:nvPr/>
        </p:nvSpPr>
        <p:spPr>
          <a:xfrm>
            <a:off x="305939" y="2619694"/>
            <a:ext cx="4201073"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3600" spc="-102" dirty="0">
                <a:ln w="3175">
                  <a:noFill/>
                </a:ln>
                <a:gradFill>
                  <a:gsLst>
                    <a:gs pos="1250">
                      <a:schemeClr val="tx1"/>
                    </a:gs>
                    <a:gs pos="100000">
                      <a:schemeClr val="tx1"/>
                    </a:gs>
                  </a:gsLst>
                  <a:lin ang="5400000" scaled="0"/>
                </a:gradFill>
                <a:latin typeface="+mj-lt"/>
                <a:cs typeface="Segoe UI" pitchFamily="34" charset="0"/>
              </a:rPr>
              <a:t>Azure Security Center</a:t>
            </a:r>
          </a:p>
        </p:txBody>
      </p:sp>
      <p:pic>
        <p:nvPicPr>
          <p:cNvPr id="2" name="Picture 1">
            <a:extLst>
              <a:ext uri="{FF2B5EF4-FFF2-40B4-BE49-F238E27FC236}">
                <a16:creationId xmlns:a16="http://schemas.microsoft.com/office/drawing/2014/main" id="{4A8F703A-1D14-4362-9EB5-798DE081B040}"/>
              </a:ext>
            </a:extLst>
          </p:cNvPr>
          <p:cNvPicPr>
            <a:picLocks noChangeAspect="1"/>
          </p:cNvPicPr>
          <p:nvPr/>
        </p:nvPicPr>
        <p:blipFill>
          <a:blip r:embed="rId3"/>
          <a:stretch>
            <a:fillRect/>
          </a:stretch>
        </p:blipFill>
        <p:spPr>
          <a:xfrm>
            <a:off x="4680961" y="-1"/>
            <a:ext cx="7754632" cy="6994525"/>
          </a:xfrm>
          <a:prstGeom prst="rect">
            <a:avLst/>
          </a:prstGeom>
        </p:spPr>
      </p:pic>
    </p:spTree>
    <p:extLst>
      <p:ext uri="{BB962C8B-B14F-4D97-AF65-F5344CB8AC3E}">
        <p14:creationId xmlns:p14="http://schemas.microsoft.com/office/powerpoint/2010/main" val="1050789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3455" y="472926"/>
            <a:ext cx="11889564" cy="1224136"/>
          </a:xfrm>
        </p:spPr>
        <p:txBody>
          <a:bodyPr/>
          <a:lstStyle/>
          <a:p>
            <a:pPr algn="ctr"/>
            <a:r>
              <a:rPr lang="en-US" sz="4400" dirty="0"/>
              <a:t>Azure Policy </a:t>
            </a:r>
            <a:br>
              <a:rPr lang="en-US" sz="3600" dirty="0"/>
            </a:br>
            <a:r>
              <a:rPr lang="en-US" sz="3600" dirty="0"/>
              <a:t>How do I stay compliant in my environment?</a:t>
            </a:r>
          </a:p>
        </p:txBody>
      </p:sp>
      <p:pic>
        <p:nvPicPr>
          <p:cNvPr id="4" name="Picture 3" descr="\\MAGNUM\Projects\Microsoft\Cloud Power FY12\Design\ICONS_PNG\User.png">
            <a:extLst>
              <a:ext uri="{FF2B5EF4-FFF2-40B4-BE49-F238E27FC236}">
                <a16:creationId xmlns:a16="http://schemas.microsoft.com/office/drawing/2014/main" id="{76A759DA-0F01-4165-B555-13030347D31D}"/>
              </a:ext>
            </a:extLst>
          </p:cNvPr>
          <p:cNvPicPr>
            <a:picLocks noChangeAspect="1" noChangeArrowheads="1"/>
          </p:cNvPicPr>
          <p:nvPr/>
        </p:nvPicPr>
        <p:blipFill>
          <a:blip r:embed="rId3" cstate="print">
            <a:lum/>
          </a:blip>
          <a:srcRect/>
          <a:stretch>
            <a:fillRect/>
          </a:stretch>
        </p:blipFill>
        <p:spPr bwMode="auto">
          <a:xfrm>
            <a:off x="1249685" y="3194930"/>
            <a:ext cx="1828800" cy="1828800"/>
          </a:xfrm>
          <a:prstGeom prst="rect">
            <a:avLst/>
          </a:prstGeom>
          <a:noFill/>
        </p:spPr>
      </p:pic>
      <p:sp>
        <p:nvSpPr>
          <p:cNvPr id="2" name="Rectangle: Rounded Corners 1">
            <a:extLst>
              <a:ext uri="{FF2B5EF4-FFF2-40B4-BE49-F238E27FC236}">
                <a16:creationId xmlns:a16="http://schemas.microsoft.com/office/drawing/2014/main" id="{CA39A805-D1AF-4123-909B-A84B813ADA69}"/>
              </a:ext>
            </a:extLst>
          </p:cNvPr>
          <p:cNvSpPr/>
          <p:nvPr/>
        </p:nvSpPr>
        <p:spPr bwMode="auto">
          <a:xfrm>
            <a:off x="6146229" y="2957202"/>
            <a:ext cx="1224136" cy="1080120"/>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6765559-0FE8-4CF6-8F25-1E63BFA9C89D}"/>
              </a:ext>
            </a:extLst>
          </p:cNvPr>
          <p:cNvSpPr/>
          <p:nvPr/>
        </p:nvSpPr>
        <p:spPr bwMode="auto">
          <a:xfrm>
            <a:off x="7514381" y="2957202"/>
            <a:ext cx="1224136" cy="1080120"/>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43E8145-C833-4A7D-A4BE-B121F5C30CFD}"/>
              </a:ext>
            </a:extLst>
          </p:cNvPr>
          <p:cNvSpPr/>
          <p:nvPr/>
        </p:nvSpPr>
        <p:spPr bwMode="auto">
          <a:xfrm>
            <a:off x="8882533" y="2957202"/>
            <a:ext cx="1224136" cy="1080120"/>
          </a:xfrm>
          <a:prstGeom prst="roundRect">
            <a:avLst/>
          </a:prstGeom>
          <a:solidFill>
            <a:srgbClr val="FFC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299BFF4E-0D61-4DA2-80BB-5AFFB6E9B508}"/>
              </a:ext>
            </a:extLst>
          </p:cNvPr>
          <p:cNvSpPr/>
          <p:nvPr/>
        </p:nvSpPr>
        <p:spPr bwMode="auto">
          <a:xfrm>
            <a:off x="10250685" y="2957202"/>
            <a:ext cx="1224136" cy="1080120"/>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5B8AA3-8BB5-4311-A9AD-E6D1BEF51BB2}"/>
              </a:ext>
            </a:extLst>
          </p:cNvPr>
          <p:cNvSpPr/>
          <p:nvPr/>
        </p:nvSpPr>
        <p:spPr bwMode="auto">
          <a:xfrm>
            <a:off x="6146229" y="4253346"/>
            <a:ext cx="1224136" cy="1080120"/>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4C94B728-3146-49CA-A8F3-26EC0B7A0E43}"/>
              </a:ext>
            </a:extLst>
          </p:cNvPr>
          <p:cNvSpPr/>
          <p:nvPr/>
        </p:nvSpPr>
        <p:spPr bwMode="auto">
          <a:xfrm>
            <a:off x="7514381" y="4253346"/>
            <a:ext cx="1224136" cy="1080120"/>
          </a:xfrm>
          <a:prstGeom prst="roundRect">
            <a:avLst/>
          </a:prstGeom>
          <a:solidFill>
            <a:srgbClr val="FFC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34CFBB56-8B8F-4188-B972-6FC4AE83C88E}"/>
              </a:ext>
            </a:extLst>
          </p:cNvPr>
          <p:cNvSpPr/>
          <p:nvPr/>
        </p:nvSpPr>
        <p:spPr bwMode="auto">
          <a:xfrm>
            <a:off x="8882533" y="4253346"/>
            <a:ext cx="1224136" cy="1080120"/>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E4C2DC90-378F-4460-A872-415EF39F1E90}"/>
              </a:ext>
            </a:extLst>
          </p:cNvPr>
          <p:cNvSpPr/>
          <p:nvPr/>
        </p:nvSpPr>
        <p:spPr bwMode="auto">
          <a:xfrm>
            <a:off x="10250685" y="4253346"/>
            <a:ext cx="1224136" cy="1080120"/>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335D1F61-766B-48B6-9BE0-E05D4AE309BE}"/>
              </a:ext>
            </a:extLst>
          </p:cNvPr>
          <p:cNvSpPr/>
          <p:nvPr/>
        </p:nvSpPr>
        <p:spPr>
          <a:xfrm>
            <a:off x="6519289" y="3174096"/>
            <a:ext cx="478016" cy="646331"/>
          </a:xfrm>
          <a:prstGeom prst="rect">
            <a:avLst/>
          </a:prstGeom>
        </p:spPr>
        <p:txBody>
          <a:bodyPr wrap="none">
            <a:spAutoFit/>
          </a:bodyPr>
          <a:lstStyle/>
          <a:p>
            <a:r>
              <a:rPr lang="en-US" sz="3600" dirty="0"/>
              <a:t>A</a:t>
            </a:r>
            <a:endParaRPr lang="en-GB" sz="3600" dirty="0"/>
          </a:p>
        </p:txBody>
      </p:sp>
      <p:sp>
        <p:nvSpPr>
          <p:cNvPr id="14" name="Rectangle 13">
            <a:extLst>
              <a:ext uri="{FF2B5EF4-FFF2-40B4-BE49-F238E27FC236}">
                <a16:creationId xmlns:a16="http://schemas.microsoft.com/office/drawing/2014/main" id="{95CF4D7B-9E67-4BB7-951D-D38FA86D5CF8}"/>
              </a:ext>
            </a:extLst>
          </p:cNvPr>
          <p:cNvSpPr/>
          <p:nvPr/>
        </p:nvSpPr>
        <p:spPr>
          <a:xfrm>
            <a:off x="7905074" y="3174095"/>
            <a:ext cx="442750" cy="646331"/>
          </a:xfrm>
          <a:prstGeom prst="rect">
            <a:avLst/>
          </a:prstGeom>
        </p:spPr>
        <p:txBody>
          <a:bodyPr wrap="none">
            <a:spAutoFit/>
          </a:bodyPr>
          <a:lstStyle/>
          <a:p>
            <a:r>
              <a:rPr lang="en-US" sz="3600" dirty="0"/>
              <a:t>B</a:t>
            </a:r>
            <a:endParaRPr lang="en-GB" sz="3600" dirty="0"/>
          </a:p>
        </p:txBody>
      </p:sp>
      <p:sp>
        <p:nvSpPr>
          <p:cNvPr id="15" name="Rectangle 14">
            <a:extLst>
              <a:ext uri="{FF2B5EF4-FFF2-40B4-BE49-F238E27FC236}">
                <a16:creationId xmlns:a16="http://schemas.microsoft.com/office/drawing/2014/main" id="{DD000B20-CFEB-453B-B374-7208DD0D8511}"/>
              </a:ext>
            </a:extLst>
          </p:cNvPr>
          <p:cNvSpPr/>
          <p:nvPr/>
        </p:nvSpPr>
        <p:spPr>
          <a:xfrm>
            <a:off x="9014341" y="3174094"/>
            <a:ext cx="960519" cy="646331"/>
          </a:xfrm>
          <a:prstGeom prst="rect">
            <a:avLst/>
          </a:prstGeom>
        </p:spPr>
        <p:txBody>
          <a:bodyPr wrap="none">
            <a:spAutoFit/>
          </a:bodyPr>
          <a:lstStyle/>
          <a:p>
            <a:r>
              <a:rPr lang="en-US" sz="3600" dirty="0"/>
              <a:t>Dv3</a:t>
            </a:r>
            <a:endParaRPr lang="en-GB" sz="3600" dirty="0"/>
          </a:p>
        </p:txBody>
      </p:sp>
      <p:sp>
        <p:nvSpPr>
          <p:cNvPr id="16" name="Rectangle 15">
            <a:extLst>
              <a:ext uri="{FF2B5EF4-FFF2-40B4-BE49-F238E27FC236}">
                <a16:creationId xmlns:a16="http://schemas.microsoft.com/office/drawing/2014/main" id="{E1B937DC-72B0-4991-A378-216E0DD47214}"/>
              </a:ext>
            </a:extLst>
          </p:cNvPr>
          <p:cNvSpPr/>
          <p:nvPr/>
        </p:nvSpPr>
        <p:spPr>
          <a:xfrm>
            <a:off x="7877823" y="4470239"/>
            <a:ext cx="497252" cy="646331"/>
          </a:xfrm>
          <a:prstGeom prst="rect">
            <a:avLst/>
          </a:prstGeom>
        </p:spPr>
        <p:txBody>
          <a:bodyPr wrap="none">
            <a:spAutoFit/>
          </a:bodyPr>
          <a:lstStyle/>
          <a:p>
            <a:r>
              <a:rPr lang="en-US" sz="3600" dirty="0"/>
              <a:t>G</a:t>
            </a:r>
            <a:endParaRPr lang="en-GB" sz="3600" dirty="0"/>
          </a:p>
        </p:txBody>
      </p:sp>
      <p:sp>
        <p:nvSpPr>
          <p:cNvPr id="18" name="Rectangle 17">
            <a:extLst>
              <a:ext uri="{FF2B5EF4-FFF2-40B4-BE49-F238E27FC236}">
                <a16:creationId xmlns:a16="http://schemas.microsoft.com/office/drawing/2014/main" id="{C01F3054-71BF-415C-B8A4-8B448597A26F}"/>
              </a:ext>
            </a:extLst>
          </p:cNvPr>
          <p:cNvSpPr/>
          <p:nvPr/>
        </p:nvSpPr>
        <p:spPr>
          <a:xfrm>
            <a:off x="10424972" y="3174093"/>
            <a:ext cx="875561" cy="646331"/>
          </a:xfrm>
          <a:prstGeom prst="rect">
            <a:avLst/>
          </a:prstGeom>
        </p:spPr>
        <p:txBody>
          <a:bodyPr wrap="none">
            <a:spAutoFit/>
          </a:bodyPr>
          <a:lstStyle/>
          <a:p>
            <a:pPr algn="ctr"/>
            <a:r>
              <a:rPr lang="en-US" sz="3600" dirty="0"/>
              <a:t>Ev3</a:t>
            </a:r>
            <a:endParaRPr lang="en-GB" sz="3600" dirty="0"/>
          </a:p>
        </p:txBody>
      </p:sp>
      <p:sp>
        <p:nvSpPr>
          <p:cNvPr id="19" name="Rectangle 18">
            <a:extLst>
              <a:ext uri="{FF2B5EF4-FFF2-40B4-BE49-F238E27FC236}">
                <a16:creationId xmlns:a16="http://schemas.microsoft.com/office/drawing/2014/main" id="{BDC13E99-D109-4C5F-BA01-E077C8FD7B16}"/>
              </a:ext>
            </a:extLst>
          </p:cNvPr>
          <p:cNvSpPr/>
          <p:nvPr/>
        </p:nvSpPr>
        <p:spPr>
          <a:xfrm>
            <a:off x="6556158" y="4470239"/>
            <a:ext cx="404278" cy="646331"/>
          </a:xfrm>
          <a:prstGeom prst="rect">
            <a:avLst/>
          </a:prstGeom>
        </p:spPr>
        <p:txBody>
          <a:bodyPr wrap="none">
            <a:spAutoFit/>
          </a:bodyPr>
          <a:lstStyle/>
          <a:p>
            <a:pPr algn="ctr"/>
            <a:r>
              <a:rPr lang="en-US" sz="3600" dirty="0"/>
              <a:t>F</a:t>
            </a:r>
            <a:endParaRPr lang="en-GB" sz="3600" dirty="0"/>
          </a:p>
        </p:txBody>
      </p:sp>
      <p:sp>
        <p:nvSpPr>
          <p:cNvPr id="20" name="Rectangle 19">
            <a:extLst>
              <a:ext uri="{FF2B5EF4-FFF2-40B4-BE49-F238E27FC236}">
                <a16:creationId xmlns:a16="http://schemas.microsoft.com/office/drawing/2014/main" id="{F395E408-5FB0-41BF-A025-E33D48013118}"/>
              </a:ext>
            </a:extLst>
          </p:cNvPr>
          <p:cNvSpPr/>
          <p:nvPr/>
        </p:nvSpPr>
        <p:spPr>
          <a:xfrm>
            <a:off x="9090482" y="4470239"/>
            <a:ext cx="808235" cy="646331"/>
          </a:xfrm>
          <a:prstGeom prst="rect">
            <a:avLst/>
          </a:prstGeom>
        </p:spPr>
        <p:txBody>
          <a:bodyPr wrap="none">
            <a:spAutoFit/>
          </a:bodyPr>
          <a:lstStyle/>
          <a:p>
            <a:r>
              <a:rPr lang="en-US" sz="3600" dirty="0"/>
              <a:t>NC</a:t>
            </a:r>
            <a:endParaRPr lang="en-GB" sz="3600" dirty="0"/>
          </a:p>
        </p:txBody>
      </p:sp>
      <p:sp>
        <p:nvSpPr>
          <p:cNvPr id="21" name="Rectangle 20">
            <a:extLst>
              <a:ext uri="{FF2B5EF4-FFF2-40B4-BE49-F238E27FC236}">
                <a16:creationId xmlns:a16="http://schemas.microsoft.com/office/drawing/2014/main" id="{E1519BD3-ACC3-4DA5-8797-98548D1C8C37}"/>
              </a:ext>
            </a:extLst>
          </p:cNvPr>
          <p:cNvSpPr/>
          <p:nvPr/>
        </p:nvSpPr>
        <p:spPr>
          <a:xfrm>
            <a:off x="10570845" y="4470238"/>
            <a:ext cx="583814" cy="646331"/>
          </a:xfrm>
          <a:prstGeom prst="rect">
            <a:avLst/>
          </a:prstGeom>
        </p:spPr>
        <p:txBody>
          <a:bodyPr wrap="none">
            <a:spAutoFit/>
          </a:bodyPr>
          <a:lstStyle/>
          <a:p>
            <a:r>
              <a:rPr lang="en-US" sz="3600" dirty="0"/>
              <a:t>M</a:t>
            </a:r>
            <a:endParaRPr lang="en-GB" sz="3600" dirty="0"/>
          </a:p>
        </p:txBody>
      </p:sp>
      <p:sp>
        <p:nvSpPr>
          <p:cNvPr id="22" name="Arrow: Right 21">
            <a:extLst>
              <a:ext uri="{FF2B5EF4-FFF2-40B4-BE49-F238E27FC236}">
                <a16:creationId xmlns:a16="http://schemas.microsoft.com/office/drawing/2014/main" id="{79C79E12-7EEF-452C-983F-0F335E6B5691}"/>
              </a:ext>
            </a:extLst>
          </p:cNvPr>
          <p:cNvSpPr/>
          <p:nvPr/>
        </p:nvSpPr>
        <p:spPr bwMode="auto">
          <a:xfrm>
            <a:off x="3125376" y="4001318"/>
            <a:ext cx="2700691" cy="504056"/>
          </a:xfrm>
          <a:prstGeom prst="right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2" descr="Image result for not allowed">
            <a:extLst>
              <a:ext uri="{FF2B5EF4-FFF2-40B4-BE49-F238E27FC236}">
                <a16:creationId xmlns:a16="http://schemas.microsoft.com/office/drawing/2014/main" id="{CF19EC7E-8BFE-4A35-A526-A34095EC5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1067" y="2822830"/>
            <a:ext cx="332393" cy="33239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not allowed">
            <a:extLst>
              <a:ext uri="{FF2B5EF4-FFF2-40B4-BE49-F238E27FC236}">
                <a16:creationId xmlns:a16="http://schemas.microsoft.com/office/drawing/2014/main" id="{75F8C767-1683-406E-8B93-06FC41ADD8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6800" y="2822829"/>
            <a:ext cx="332393" cy="3323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not allowed">
            <a:extLst>
              <a:ext uri="{FF2B5EF4-FFF2-40B4-BE49-F238E27FC236}">
                <a16:creationId xmlns:a16="http://schemas.microsoft.com/office/drawing/2014/main" id="{844013B5-92A1-4CF2-ACF2-3BBD96800F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5205" y="2822828"/>
            <a:ext cx="332393" cy="3323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not allowed">
            <a:extLst>
              <a:ext uri="{FF2B5EF4-FFF2-40B4-BE49-F238E27FC236}">
                <a16:creationId xmlns:a16="http://schemas.microsoft.com/office/drawing/2014/main" id="{B619B2D3-27B4-4782-AF34-2C998DD8E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519" y="4150742"/>
            <a:ext cx="332393" cy="33239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not allowed">
            <a:extLst>
              <a:ext uri="{FF2B5EF4-FFF2-40B4-BE49-F238E27FC236}">
                <a16:creationId xmlns:a16="http://schemas.microsoft.com/office/drawing/2014/main" id="{E484B450-7C99-481A-B289-7A57BD3EC8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0058" y="4137845"/>
            <a:ext cx="332393" cy="3323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not allowed">
            <a:extLst>
              <a:ext uri="{FF2B5EF4-FFF2-40B4-BE49-F238E27FC236}">
                <a16:creationId xmlns:a16="http://schemas.microsoft.com/office/drawing/2014/main" id="{E0BC02F8-A6CD-48F3-A3C3-24ADA42637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57" y="4150741"/>
            <a:ext cx="332393" cy="3323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llowed">
            <a:extLst>
              <a:ext uri="{FF2B5EF4-FFF2-40B4-BE49-F238E27FC236}">
                <a16:creationId xmlns:a16="http://schemas.microsoft.com/office/drawing/2014/main" id="{20B2F20D-1BD5-4076-ACFD-5F2AFCCF88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1303" y="2720734"/>
            <a:ext cx="511245" cy="47292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result for allowed">
            <a:extLst>
              <a:ext uri="{FF2B5EF4-FFF2-40B4-BE49-F238E27FC236}">
                <a16:creationId xmlns:a16="http://schemas.microsoft.com/office/drawing/2014/main" id="{F0170F30-A3D3-4980-8ABB-82D743BED1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753" y="4067578"/>
            <a:ext cx="511245" cy="4729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DD073D0-4108-4CA0-AA61-1FA9EED280B9}"/>
              </a:ext>
            </a:extLst>
          </p:cNvPr>
          <p:cNvPicPr>
            <a:picLocks noChangeAspect="1"/>
          </p:cNvPicPr>
          <p:nvPr/>
        </p:nvPicPr>
        <p:blipFill>
          <a:blip r:embed="rId6"/>
          <a:stretch>
            <a:fillRect/>
          </a:stretch>
        </p:blipFill>
        <p:spPr>
          <a:xfrm>
            <a:off x="3712102" y="4540504"/>
            <a:ext cx="1543050" cy="1438275"/>
          </a:xfrm>
          <a:prstGeom prst="rect">
            <a:avLst/>
          </a:prstGeom>
        </p:spPr>
      </p:pic>
    </p:spTree>
    <p:extLst>
      <p:ext uri="{BB962C8B-B14F-4D97-AF65-F5344CB8AC3E}">
        <p14:creationId xmlns:p14="http://schemas.microsoft.com/office/powerpoint/2010/main" val="340671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67A962-969B-4ECC-A92B-712E54173044}"/>
              </a:ext>
            </a:extLst>
          </p:cNvPr>
          <p:cNvPicPr>
            <a:picLocks noChangeAspect="1"/>
          </p:cNvPicPr>
          <p:nvPr/>
        </p:nvPicPr>
        <p:blipFill>
          <a:blip r:embed="rId3"/>
          <a:stretch>
            <a:fillRect/>
          </a:stretch>
        </p:blipFill>
        <p:spPr>
          <a:xfrm>
            <a:off x="6867" y="0"/>
            <a:ext cx="12422741" cy="6994525"/>
          </a:xfrm>
          <a:prstGeom prst="rect">
            <a:avLst/>
          </a:prstGeom>
        </p:spPr>
      </p:pic>
      <p:sp>
        <p:nvSpPr>
          <p:cNvPr id="12" name="Title 16">
            <a:extLst>
              <a:ext uri="{FF2B5EF4-FFF2-40B4-BE49-F238E27FC236}">
                <a16:creationId xmlns:a16="http://schemas.microsoft.com/office/drawing/2014/main" id="{F18B6166-7091-4CF3-B8CD-CC897546EA99}"/>
              </a:ext>
            </a:extLst>
          </p:cNvPr>
          <p:cNvSpPr>
            <a:spLocks noGrp="1"/>
          </p:cNvSpPr>
          <p:nvPr>
            <p:ph type="title"/>
          </p:nvPr>
        </p:nvSpPr>
        <p:spPr>
          <a:xfrm>
            <a:off x="1285689" y="544934"/>
            <a:ext cx="9865096" cy="792088"/>
          </a:xfrm>
        </p:spPr>
        <p:txBody>
          <a:bodyPr/>
          <a:lstStyle/>
          <a:p>
            <a:pPr algn="ctr"/>
            <a:r>
              <a:rPr lang="en-US" dirty="0">
                <a:solidFill>
                  <a:schemeClr val="tx1"/>
                </a:solidFill>
              </a:rPr>
              <a:t>Monitoring</a:t>
            </a:r>
          </a:p>
        </p:txBody>
      </p:sp>
    </p:spTree>
    <p:extLst>
      <p:ext uri="{BB962C8B-B14F-4D97-AF65-F5344CB8AC3E}">
        <p14:creationId xmlns:p14="http://schemas.microsoft.com/office/powerpoint/2010/main" val="3644773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6">
            <a:extLst>
              <a:ext uri="{FF2B5EF4-FFF2-40B4-BE49-F238E27FC236}">
                <a16:creationId xmlns:a16="http://schemas.microsoft.com/office/drawing/2014/main" id="{F18B6166-7091-4CF3-B8CD-CC897546EA99}"/>
              </a:ext>
            </a:extLst>
          </p:cNvPr>
          <p:cNvSpPr>
            <a:spLocks noGrp="1"/>
          </p:cNvSpPr>
          <p:nvPr>
            <p:ph type="title"/>
          </p:nvPr>
        </p:nvSpPr>
        <p:spPr>
          <a:xfrm>
            <a:off x="1465709" y="3931886"/>
            <a:ext cx="9865096" cy="1224136"/>
          </a:xfrm>
        </p:spPr>
        <p:txBody>
          <a:bodyPr/>
          <a:lstStyle/>
          <a:p>
            <a:pPr algn="ctr"/>
            <a:r>
              <a:rPr lang="en-US" sz="3600" dirty="0">
                <a:solidFill>
                  <a:schemeClr val="tx1"/>
                </a:solidFill>
              </a:rPr>
              <a:t>Monitoring is key in a VDC environment – Azure offers many logging and monitoring services.</a:t>
            </a:r>
          </a:p>
        </p:txBody>
      </p:sp>
      <p:pic>
        <p:nvPicPr>
          <p:cNvPr id="5" name="Picture 4">
            <a:extLst>
              <a:ext uri="{FF2B5EF4-FFF2-40B4-BE49-F238E27FC236}">
                <a16:creationId xmlns:a16="http://schemas.microsoft.com/office/drawing/2014/main" id="{ECD8D1A8-7510-4EE2-B29F-84A0C2938D0D}"/>
              </a:ext>
            </a:extLst>
          </p:cNvPr>
          <p:cNvPicPr>
            <a:picLocks noChangeAspect="1"/>
          </p:cNvPicPr>
          <p:nvPr/>
        </p:nvPicPr>
        <p:blipFill>
          <a:blip r:embed="rId3"/>
          <a:stretch>
            <a:fillRect/>
          </a:stretch>
        </p:blipFill>
        <p:spPr>
          <a:xfrm>
            <a:off x="3527680" y="1370451"/>
            <a:ext cx="1861517" cy="1080120"/>
          </a:xfrm>
          <a:prstGeom prst="rect">
            <a:avLst/>
          </a:prstGeom>
        </p:spPr>
      </p:pic>
      <p:pic>
        <p:nvPicPr>
          <p:cNvPr id="1028" name="Picture 4" descr="Image result for azure network monitor">
            <a:extLst>
              <a:ext uri="{FF2B5EF4-FFF2-40B4-BE49-F238E27FC236}">
                <a16:creationId xmlns:a16="http://schemas.microsoft.com/office/drawing/2014/main" id="{06AA8A33-1E9E-4F63-89C3-A64C64F2A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865" y="1370451"/>
            <a:ext cx="2095090" cy="10999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B6CCB3E-11B0-4657-9192-7AF59B0EB510}"/>
              </a:ext>
            </a:extLst>
          </p:cNvPr>
          <p:cNvPicPr>
            <a:picLocks noChangeAspect="1"/>
          </p:cNvPicPr>
          <p:nvPr/>
        </p:nvPicPr>
        <p:blipFill>
          <a:blip r:embed="rId5"/>
          <a:stretch>
            <a:fillRect/>
          </a:stretch>
        </p:blipFill>
        <p:spPr>
          <a:xfrm>
            <a:off x="10034661" y="1356055"/>
            <a:ext cx="1061087" cy="1061087"/>
          </a:xfrm>
          <a:prstGeom prst="rect">
            <a:avLst/>
          </a:prstGeom>
        </p:spPr>
      </p:pic>
      <p:pic>
        <p:nvPicPr>
          <p:cNvPr id="10" name="Picture 9">
            <a:extLst>
              <a:ext uri="{FF2B5EF4-FFF2-40B4-BE49-F238E27FC236}">
                <a16:creationId xmlns:a16="http://schemas.microsoft.com/office/drawing/2014/main" id="{1DD20A73-A01B-43E7-B213-42185AE1973A}"/>
              </a:ext>
            </a:extLst>
          </p:cNvPr>
          <p:cNvPicPr>
            <a:picLocks noChangeAspect="1"/>
          </p:cNvPicPr>
          <p:nvPr/>
        </p:nvPicPr>
        <p:blipFill>
          <a:blip r:embed="rId6"/>
          <a:stretch>
            <a:fillRect/>
          </a:stretch>
        </p:blipFill>
        <p:spPr>
          <a:xfrm>
            <a:off x="717918" y="1279904"/>
            <a:ext cx="2091196" cy="1213388"/>
          </a:xfrm>
          <a:prstGeom prst="rect">
            <a:avLst/>
          </a:prstGeom>
        </p:spPr>
      </p:pic>
      <p:sp>
        <p:nvSpPr>
          <p:cNvPr id="11" name="Rectangle 10">
            <a:extLst>
              <a:ext uri="{FF2B5EF4-FFF2-40B4-BE49-F238E27FC236}">
                <a16:creationId xmlns:a16="http://schemas.microsoft.com/office/drawing/2014/main" id="{412596E2-4E5B-4585-A0B3-FFAC2C059F5D}"/>
              </a:ext>
            </a:extLst>
          </p:cNvPr>
          <p:cNvSpPr/>
          <p:nvPr/>
        </p:nvSpPr>
        <p:spPr>
          <a:xfrm>
            <a:off x="943612" y="2597306"/>
            <a:ext cx="1639808" cy="369332"/>
          </a:xfrm>
          <a:prstGeom prst="rect">
            <a:avLst/>
          </a:prstGeom>
        </p:spPr>
        <p:txBody>
          <a:bodyPr wrap="none">
            <a:spAutoFit/>
          </a:bodyPr>
          <a:lstStyle/>
          <a:p>
            <a:pPr>
              <a:lnSpc>
                <a:spcPct val="100000"/>
              </a:lnSpc>
            </a:pPr>
            <a:r>
              <a:rPr lang="en-GB" dirty="0">
                <a:latin typeface="Segoe UI" panose="020B0502040204020203" pitchFamily="34" charset="0"/>
              </a:rPr>
              <a:t>Service Health</a:t>
            </a:r>
          </a:p>
        </p:txBody>
      </p:sp>
      <p:sp>
        <p:nvSpPr>
          <p:cNvPr id="14" name="Rectangle 13">
            <a:extLst>
              <a:ext uri="{FF2B5EF4-FFF2-40B4-BE49-F238E27FC236}">
                <a16:creationId xmlns:a16="http://schemas.microsoft.com/office/drawing/2014/main" id="{50CEEC55-DF6E-4972-B4B7-429D6325D702}"/>
              </a:ext>
            </a:extLst>
          </p:cNvPr>
          <p:cNvSpPr/>
          <p:nvPr/>
        </p:nvSpPr>
        <p:spPr>
          <a:xfrm>
            <a:off x="3712098" y="2594587"/>
            <a:ext cx="1646605" cy="369332"/>
          </a:xfrm>
          <a:prstGeom prst="rect">
            <a:avLst/>
          </a:prstGeom>
        </p:spPr>
        <p:txBody>
          <a:bodyPr wrap="none">
            <a:spAutoFit/>
          </a:bodyPr>
          <a:lstStyle/>
          <a:p>
            <a:pPr>
              <a:lnSpc>
                <a:spcPct val="100000"/>
              </a:lnSpc>
            </a:pPr>
            <a:r>
              <a:rPr lang="en-GB" dirty="0">
                <a:latin typeface="Segoe UI" panose="020B0502040204020203" pitchFamily="34" charset="0"/>
              </a:rPr>
              <a:t>Azure Monitor</a:t>
            </a:r>
          </a:p>
        </p:txBody>
      </p:sp>
      <p:sp>
        <p:nvSpPr>
          <p:cNvPr id="15" name="Rectangle 14">
            <a:extLst>
              <a:ext uri="{FF2B5EF4-FFF2-40B4-BE49-F238E27FC236}">
                <a16:creationId xmlns:a16="http://schemas.microsoft.com/office/drawing/2014/main" id="{04CFC478-1149-47F7-A6B6-30560FACA6B9}"/>
              </a:ext>
            </a:extLst>
          </p:cNvPr>
          <p:cNvSpPr/>
          <p:nvPr/>
        </p:nvSpPr>
        <p:spPr>
          <a:xfrm>
            <a:off x="6173764" y="2594587"/>
            <a:ext cx="1953292" cy="369332"/>
          </a:xfrm>
          <a:prstGeom prst="rect">
            <a:avLst/>
          </a:prstGeom>
        </p:spPr>
        <p:txBody>
          <a:bodyPr wrap="none">
            <a:spAutoFit/>
          </a:bodyPr>
          <a:lstStyle/>
          <a:p>
            <a:pPr>
              <a:lnSpc>
                <a:spcPct val="100000"/>
              </a:lnSpc>
            </a:pPr>
            <a:r>
              <a:rPr lang="en-GB" dirty="0">
                <a:latin typeface="Segoe UI" panose="020B0502040204020203" pitchFamily="34" charset="0"/>
              </a:rPr>
              <a:t>Network Watcher</a:t>
            </a:r>
          </a:p>
        </p:txBody>
      </p:sp>
      <p:sp>
        <p:nvSpPr>
          <p:cNvPr id="16" name="Rectangle 15">
            <a:extLst>
              <a:ext uri="{FF2B5EF4-FFF2-40B4-BE49-F238E27FC236}">
                <a16:creationId xmlns:a16="http://schemas.microsoft.com/office/drawing/2014/main" id="{F2DE1EEC-82A5-457C-8FA0-D7F22D6D5F06}"/>
              </a:ext>
            </a:extLst>
          </p:cNvPr>
          <p:cNvSpPr/>
          <p:nvPr/>
        </p:nvSpPr>
        <p:spPr>
          <a:xfrm>
            <a:off x="8652454" y="2561158"/>
            <a:ext cx="3295902" cy="369332"/>
          </a:xfrm>
          <a:prstGeom prst="rect">
            <a:avLst/>
          </a:prstGeom>
        </p:spPr>
        <p:txBody>
          <a:bodyPr wrap="none">
            <a:spAutoFit/>
          </a:bodyPr>
          <a:lstStyle/>
          <a:p>
            <a:pPr>
              <a:lnSpc>
                <a:spcPct val="100000"/>
              </a:lnSpc>
            </a:pPr>
            <a:r>
              <a:rPr lang="en-GB" dirty="0">
                <a:latin typeface="Segoe UI" panose="020B0502040204020203" pitchFamily="34" charset="0"/>
              </a:rPr>
              <a:t>Operations Management Suite</a:t>
            </a:r>
          </a:p>
        </p:txBody>
      </p:sp>
    </p:spTree>
    <p:extLst>
      <p:ext uri="{BB962C8B-B14F-4D97-AF65-F5344CB8AC3E}">
        <p14:creationId xmlns:p14="http://schemas.microsoft.com/office/powerpoint/2010/main" val="738431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932563"/>
          </a:xfrm>
        </p:spPr>
        <p:txBody>
          <a:bodyPr/>
          <a:lstStyle/>
          <a:p>
            <a:r>
              <a:rPr lang="en-US" sz="5400" dirty="0"/>
              <a:t>What is a VDC and why do we need it?</a:t>
            </a:r>
          </a:p>
        </p:txBody>
      </p:sp>
    </p:spTree>
    <p:extLst>
      <p:ext uri="{BB962C8B-B14F-4D97-AF65-F5344CB8AC3E}">
        <p14:creationId xmlns:p14="http://schemas.microsoft.com/office/powerpoint/2010/main" val="723704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6">
            <a:extLst>
              <a:ext uri="{FF2B5EF4-FFF2-40B4-BE49-F238E27FC236}">
                <a16:creationId xmlns:a16="http://schemas.microsoft.com/office/drawing/2014/main" id="{F18B6166-7091-4CF3-B8CD-CC897546EA99}"/>
              </a:ext>
            </a:extLst>
          </p:cNvPr>
          <p:cNvSpPr>
            <a:spLocks noGrp="1"/>
          </p:cNvSpPr>
          <p:nvPr>
            <p:ph type="title"/>
          </p:nvPr>
        </p:nvSpPr>
        <p:spPr>
          <a:xfrm>
            <a:off x="411139" y="4361358"/>
            <a:ext cx="12025336" cy="864096"/>
          </a:xfrm>
        </p:spPr>
        <p:txBody>
          <a:bodyPr/>
          <a:lstStyle/>
          <a:p>
            <a:pPr algn="ctr"/>
            <a:r>
              <a:rPr lang="en-US" sz="3600" dirty="0">
                <a:solidFill>
                  <a:schemeClr val="tx1"/>
                </a:solidFill>
              </a:rPr>
              <a:t>Logs can be sent to Azure storage or to OMS (log analytics).</a:t>
            </a:r>
          </a:p>
        </p:txBody>
      </p:sp>
      <p:pic>
        <p:nvPicPr>
          <p:cNvPr id="3074" name="Picture 2" descr="https://docs.microsoft.com/en-us/azure/networking/media/networking-virtual-datacenter/high-level-diagram-monitoring.png">
            <a:extLst>
              <a:ext uri="{FF2B5EF4-FFF2-40B4-BE49-F238E27FC236}">
                <a16:creationId xmlns:a16="http://schemas.microsoft.com/office/drawing/2014/main" id="{C8F35A0D-3588-4A3B-AA4C-6F46D58BC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1853" y="1048990"/>
            <a:ext cx="6886575"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690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able, indoor, wall, bottle&#10;&#10;Description generated with high confidence">
            <a:extLst>
              <a:ext uri="{FF2B5EF4-FFF2-40B4-BE49-F238E27FC236}">
                <a16:creationId xmlns:a16="http://schemas.microsoft.com/office/drawing/2014/main" id="{A002B334-A320-456C-BA72-F4E4563ECB13}"/>
              </a:ext>
            </a:extLst>
          </p:cNvPr>
          <p:cNvPicPr>
            <a:picLocks noChangeAspect="1"/>
          </p:cNvPicPr>
          <p:nvPr/>
        </p:nvPicPr>
        <p:blipFill>
          <a:blip r:embed="rId3"/>
          <a:stretch>
            <a:fillRect/>
          </a:stretch>
        </p:blipFill>
        <p:spPr>
          <a:xfrm>
            <a:off x="0" y="0"/>
            <a:ext cx="12436475" cy="6990268"/>
          </a:xfrm>
          <a:prstGeom prst="rect">
            <a:avLst/>
          </a:prstGeom>
        </p:spPr>
      </p:pic>
      <p:sp>
        <p:nvSpPr>
          <p:cNvPr id="6" name="Rectangle: Rounded Corners 5">
            <a:extLst>
              <a:ext uri="{FF2B5EF4-FFF2-40B4-BE49-F238E27FC236}">
                <a16:creationId xmlns:a16="http://schemas.microsoft.com/office/drawing/2014/main" id="{6CA2521E-55AE-4581-9825-EFE8741711E5}"/>
              </a:ext>
            </a:extLst>
          </p:cNvPr>
          <p:cNvSpPr/>
          <p:nvPr/>
        </p:nvSpPr>
        <p:spPr bwMode="auto">
          <a:xfrm>
            <a:off x="0" y="1120998"/>
            <a:ext cx="8064896" cy="1152128"/>
          </a:xfrm>
          <a:prstGeom prst="roundRect">
            <a:avLst/>
          </a:prstGeom>
          <a:solidFill>
            <a:srgbClr val="C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solidFill>
                <a:srgbClr val="C00000"/>
              </a:solidFill>
              <a:ea typeface="Segoe UI" pitchFamily="34" charset="0"/>
              <a:cs typeface="Segoe UI" pitchFamily="34" charset="0"/>
            </a:endParaRPr>
          </a:p>
        </p:txBody>
      </p:sp>
      <p:sp>
        <p:nvSpPr>
          <p:cNvPr id="12" name="Title 16">
            <a:extLst>
              <a:ext uri="{FF2B5EF4-FFF2-40B4-BE49-F238E27FC236}">
                <a16:creationId xmlns:a16="http://schemas.microsoft.com/office/drawing/2014/main" id="{F18B6166-7091-4CF3-B8CD-CC897546EA99}"/>
              </a:ext>
            </a:extLst>
          </p:cNvPr>
          <p:cNvSpPr>
            <a:spLocks noGrp="1"/>
          </p:cNvSpPr>
          <p:nvPr>
            <p:ph type="title"/>
          </p:nvPr>
        </p:nvSpPr>
        <p:spPr>
          <a:xfrm>
            <a:off x="97557" y="1229010"/>
            <a:ext cx="7776864" cy="792088"/>
          </a:xfrm>
        </p:spPr>
        <p:txBody>
          <a:bodyPr/>
          <a:lstStyle/>
          <a:p>
            <a:r>
              <a:rPr lang="en-US" dirty="0">
                <a:solidFill>
                  <a:schemeClr val="bg1"/>
                </a:solidFill>
              </a:rPr>
              <a:t>What’s covered in the lab?</a:t>
            </a:r>
          </a:p>
        </p:txBody>
      </p:sp>
    </p:spTree>
    <p:extLst>
      <p:ext uri="{BB962C8B-B14F-4D97-AF65-F5344CB8AC3E}">
        <p14:creationId xmlns:p14="http://schemas.microsoft.com/office/powerpoint/2010/main" val="1900878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85589" y="5513486"/>
            <a:ext cx="11889564" cy="720080"/>
          </a:xfrm>
        </p:spPr>
        <p:txBody>
          <a:bodyPr/>
          <a:lstStyle/>
          <a:p>
            <a:pPr algn="ctr"/>
            <a:r>
              <a:rPr lang="en-US" sz="4400" dirty="0"/>
              <a:t>You’ll be building a full VDC environment, covering networking, security, monitoring and identity.</a:t>
            </a:r>
          </a:p>
        </p:txBody>
      </p:sp>
      <p:pic>
        <p:nvPicPr>
          <p:cNvPr id="2" name="Picture 1">
            <a:extLst>
              <a:ext uri="{FF2B5EF4-FFF2-40B4-BE49-F238E27FC236}">
                <a16:creationId xmlns:a16="http://schemas.microsoft.com/office/drawing/2014/main" id="{461F651E-6646-4538-ABF2-393CCDBB5FF0}"/>
              </a:ext>
            </a:extLst>
          </p:cNvPr>
          <p:cNvPicPr>
            <a:picLocks noChangeAspect="1"/>
          </p:cNvPicPr>
          <p:nvPr/>
        </p:nvPicPr>
        <p:blipFill>
          <a:blip r:embed="rId3"/>
          <a:stretch>
            <a:fillRect/>
          </a:stretch>
        </p:blipFill>
        <p:spPr>
          <a:xfrm>
            <a:off x="1969765" y="400918"/>
            <a:ext cx="8496944" cy="4903071"/>
          </a:xfrm>
          <a:prstGeom prst="rect">
            <a:avLst/>
          </a:prstGeom>
        </p:spPr>
      </p:pic>
    </p:spTree>
    <p:extLst>
      <p:ext uri="{BB962C8B-B14F-4D97-AF65-F5344CB8AC3E}">
        <p14:creationId xmlns:p14="http://schemas.microsoft.com/office/powerpoint/2010/main" val="3605221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7A6B0A4-B59A-445B-AE07-4384437AC39A}"/>
              </a:ext>
            </a:extLst>
          </p:cNvPr>
          <p:cNvSpPr/>
          <p:nvPr/>
        </p:nvSpPr>
        <p:spPr bwMode="auto">
          <a:xfrm>
            <a:off x="309439" y="4371939"/>
            <a:ext cx="3884290" cy="1656000"/>
          </a:xfrm>
          <a:prstGeom prst="roundRect">
            <a:avLst>
              <a:gd name="adj" fmla="val 8326"/>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VDC-Spoke2</a:t>
            </a:r>
          </a:p>
        </p:txBody>
      </p:sp>
      <p:sp>
        <p:nvSpPr>
          <p:cNvPr id="9" name="Rectangle: Rounded Corners 8">
            <a:extLst>
              <a:ext uri="{FF2B5EF4-FFF2-40B4-BE49-F238E27FC236}">
                <a16:creationId xmlns:a16="http://schemas.microsoft.com/office/drawing/2014/main" id="{547A741F-1E29-45AE-8C06-52BB89F427B1}"/>
              </a:ext>
            </a:extLst>
          </p:cNvPr>
          <p:cNvSpPr/>
          <p:nvPr/>
        </p:nvSpPr>
        <p:spPr bwMode="auto">
          <a:xfrm>
            <a:off x="313581" y="2525062"/>
            <a:ext cx="3884290" cy="1656000"/>
          </a:xfrm>
          <a:prstGeom prst="roundRect">
            <a:avLst>
              <a:gd name="adj" fmla="val 8326"/>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VDC-Spoke1</a:t>
            </a:r>
          </a:p>
        </p:txBody>
      </p:sp>
      <p:sp>
        <p:nvSpPr>
          <p:cNvPr id="10" name="Rectangle: Rounded Corners 9">
            <a:extLst>
              <a:ext uri="{FF2B5EF4-FFF2-40B4-BE49-F238E27FC236}">
                <a16:creationId xmlns:a16="http://schemas.microsoft.com/office/drawing/2014/main" id="{6CBD3DFF-F2EA-46E3-9972-492D15643EA4}"/>
              </a:ext>
            </a:extLst>
          </p:cNvPr>
          <p:cNvSpPr/>
          <p:nvPr/>
        </p:nvSpPr>
        <p:spPr bwMode="auto">
          <a:xfrm>
            <a:off x="313581" y="708784"/>
            <a:ext cx="3884290" cy="1656000"/>
          </a:xfrm>
          <a:prstGeom prst="roundRect">
            <a:avLst>
              <a:gd name="adj" fmla="val 8326"/>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VDC-Hub</a:t>
            </a:r>
          </a:p>
        </p:txBody>
      </p:sp>
      <p:pic>
        <p:nvPicPr>
          <p:cNvPr id="11" name="Graphic 10">
            <a:extLst>
              <a:ext uri="{FF2B5EF4-FFF2-40B4-BE49-F238E27FC236}">
                <a16:creationId xmlns:a16="http://schemas.microsoft.com/office/drawing/2014/main" id="{7DB6B08A-2D3B-4838-B9E4-8AD49B8C94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891" y="776224"/>
            <a:ext cx="643545" cy="643545"/>
          </a:xfrm>
          <a:prstGeom prst="rect">
            <a:avLst/>
          </a:prstGeom>
        </p:spPr>
      </p:pic>
      <p:pic>
        <p:nvPicPr>
          <p:cNvPr id="12" name="Graphic 11">
            <a:extLst>
              <a:ext uri="{FF2B5EF4-FFF2-40B4-BE49-F238E27FC236}">
                <a16:creationId xmlns:a16="http://schemas.microsoft.com/office/drawing/2014/main" id="{0384218B-A2E5-474E-952B-9983344F98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9519" y="1515323"/>
            <a:ext cx="648000" cy="648000"/>
          </a:xfrm>
          <a:prstGeom prst="rect">
            <a:avLst/>
          </a:prstGeom>
        </p:spPr>
      </p:pic>
      <p:pic>
        <p:nvPicPr>
          <p:cNvPr id="13" name="Graphic 12">
            <a:extLst>
              <a:ext uri="{FF2B5EF4-FFF2-40B4-BE49-F238E27FC236}">
                <a16:creationId xmlns:a16="http://schemas.microsoft.com/office/drawing/2014/main" id="{9D9B9977-BC42-43D9-A105-63679E13F3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59036" y="1515323"/>
            <a:ext cx="648000" cy="648000"/>
          </a:xfrm>
          <a:prstGeom prst="rect">
            <a:avLst/>
          </a:prstGeom>
        </p:spPr>
      </p:pic>
      <p:pic>
        <p:nvPicPr>
          <p:cNvPr id="14" name="Graphic 13">
            <a:extLst>
              <a:ext uri="{FF2B5EF4-FFF2-40B4-BE49-F238E27FC236}">
                <a16:creationId xmlns:a16="http://schemas.microsoft.com/office/drawing/2014/main" id="{40A90467-C654-486E-86D9-921C49360D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02596" y="1515323"/>
            <a:ext cx="648000" cy="648000"/>
          </a:xfrm>
          <a:prstGeom prst="rect">
            <a:avLst/>
          </a:prstGeom>
        </p:spPr>
      </p:pic>
      <p:pic>
        <p:nvPicPr>
          <p:cNvPr id="15" name="Graphic 14">
            <a:extLst>
              <a:ext uri="{FF2B5EF4-FFF2-40B4-BE49-F238E27FC236}">
                <a16:creationId xmlns:a16="http://schemas.microsoft.com/office/drawing/2014/main" id="{3DDB976B-F3DE-45BE-A05C-EFCEB405A2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891" y="2609962"/>
            <a:ext cx="643545" cy="643545"/>
          </a:xfrm>
          <a:prstGeom prst="rect">
            <a:avLst/>
          </a:prstGeom>
        </p:spPr>
      </p:pic>
      <p:pic>
        <p:nvPicPr>
          <p:cNvPr id="16" name="Graphic 15">
            <a:extLst>
              <a:ext uri="{FF2B5EF4-FFF2-40B4-BE49-F238E27FC236}">
                <a16:creationId xmlns:a16="http://schemas.microsoft.com/office/drawing/2014/main" id="{F935CDCA-4968-4657-B93B-47E3B5AFDD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9519" y="3349061"/>
            <a:ext cx="648000" cy="648000"/>
          </a:xfrm>
          <a:prstGeom prst="rect">
            <a:avLst/>
          </a:prstGeom>
        </p:spPr>
      </p:pic>
      <p:pic>
        <p:nvPicPr>
          <p:cNvPr id="18" name="Graphic 17">
            <a:extLst>
              <a:ext uri="{FF2B5EF4-FFF2-40B4-BE49-F238E27FC236}">
                <a16:creationId xmlns:a16="http://schemas.microsoft.com/office/drawing/2014/main" id="{88E185D1-71EB-4C50-A34E-2BDFED9B12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59036" y="3349061"/>
            <a:ext cx="648000" cy="648000"/>
          </a:xfrm>
          <a:prstGeom prst="rect">
            <a:avLst/>
          </a:prstGeom>
        </p:spPr>
      </p:pic>
      <p:pic>
        <p:nvPicPr>
          <p:cNvPr id="19" name="Graphic 18">
            <a:extLst>
              <a:ext uri="{FF2B5EF4-FFF2-40B4-BE49-F238E27FC236}">
                <a16:creationId xmlns:a16="http://schemas.microsoft.com/office/drawing/2014/main" id="{D0B0F3EA-3911-4766-965D-97ADCD923F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02596" y="3349061"/>
            <a:ext cx="648000" cy="648000"/>
          </a:xfrm>
          <a:prstGeom prst="rect">
            <a:avLst/>
          </a:prstGeom>
        </p:spPr>
      </p:pic>
      <p:pic>
        <p:nvPicPr>
          <p:cNvPr id="20" name="Graphic 19">
            <a:extLst>
              <a:ext uri="{FF2B5EF4-FFF2-40B4-BE49-F238E27FC236}">
                <a16:creationId xmlns:a16="http://schemas.microsoft.com/office/drawing/2014/main" id="{0621D236-EB1D-4BE6-9BF7-9B580F8DEA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891" y="4443700"/>
            <a:ext cx="643545" cy="643545"/>
          </a:xfrm>
          <a:prstGeom prst="rect">
            <a:avLst/>
          </a:prstGeom>
        </p:spPr>
      </p:pic>
      <p:pic>
        <p:nvPicPr>
          <p:cNvPr id="21" name="Graphic 20">
            <a:extLst>
              <a:ext uri="{FF2B5EF4-FFF2-40B4-BE49-F238E27FC236}">
                <a16:creationId xmlns:a16="http://schemas.microsoft.com/office/drawing/2014/main" id="{C580233D-4F2A-46E7-864C-1DAB17178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9519" y="5182799"/>
            <a:ext cx="648000" cy="648000"/>
          </a:xfrm>
          <a:prstGeom prst="rect">
            <a:avLst/>
          </a:prstGeom>
        </p:spPr>
      </p:pic>
      <p:pic>
        <p:nvPicPr>
          <p:cNvPr id="22" name="Graphic 21">
            <a:extLst>
              <a:ext uri="{FF2B5EF4-FFF2-40B4-BE49-F238E27FC236}">
                <a16:creationId xmlns:a16="http://schemas.microsoft.com/office/drawing/2014/main" id="{BB970E95-0DCE-4B28-A929-47D1A74C16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59036" y="5182799"/>
            <a:ext cx="648000" cy="648000"/>
          </a:xfrm>
          <a:prstGeom prst="rect">
            <a:avLst/>
          </a:prstGeom>
        </p:spPr>
      </p:pic>
      <p:pic>
        <p:nvPicPr>
          <p:cNvPr id="23" name="Graphic 22">
            <a:extLst>
              <a:ext uri="{FF2B5EF4-FFF2-40B4-BE49-F238E27FC236}">
                <a16:creationId xmlns:a16="http://schemas.microsoft.com/office/drawing/2014/main" id="{9F5C68DA-0525-4352-B3A2-D8197B05B5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02596" y="5182799"/>
            <a:ext cx="648000" cy="648000"/>
          </a:xfrm>
          <a:prstGeom prst="rect">
            <a:avLst/>
          </a:prstGeom>
        </p:spPr>
      </p:pic>
      <p:sp>
        <p:nvSpPr>
          <p:cNvPr id="24" name="Rectangle: Rounded Corners 23">
            <a:extLst>
              <a:ext uri="{FF2B5EF4-FFF2-40B4-BE49-F238E27FC236}">
                <a16:creationId xmlns:a16="http://schemas.microsoft.com/office/drawing/2014/main" id="{9B2C743B-3E52-445D-9CBD-EA618D171915}"/>
              </a:ext>
            </a:extLst>
          </p:cNvPr>
          <p:cNvSpPr/>
          <p:nvPr/>
        </p:nvSpPr>
        <p:spPr bwMode="auto">
          <a:xfrm>
            <a:off x="4360323" y="3509339"/>
            <a:ext cx="3884290" cy="1656000"/>
          </a:xfrm>
          <a:prstGeom prst="roundRect">
            <a:avLst>
              <a:gd name="adj" fmla="val 8326"/>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VDC-</a:t>
            </a:r>
            <a:r>
              <a:rPr lang="en-GB" sz="2400" dirty="0" err="1">
                <a:gradFill>
                  <a:gsLst>
                    <a:gs pos="0">
                      <a:srgbClr val="FFFFFF"/>
                    </a:gs>
                    <a:gs pos="100000">
                      <a:srgbClr val="FFFFFF"/>
                    </a:gs>
                  </a:gsLst>
                  <a:lin ang="5400000" scaled="0"/>
                </a:gradFill>
                <a:ea typeface="Segoe UI" pitchFamily="34" charset="0"/>
                <a:cs typeface="Segoe UI" pitchFamily="34" charset="0"/>
              </a:rPr>
              <a:t>OnPrem</a:t>
            </a: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292D914D-8BF0-4068-95AD-BE9A0EAB5919}"/>
              </a:ext>
            </a:extLst>
          </p:cNvPr>
          <p:cNvSpPr/>
          <p:nvPr/>
        </p:nvSpPr>
        <p:spPr bwMode="auto">
          <a:xfrm>
            <a:off x="4360323" y="1693061"/>
            <a:ext cx="3884290" cy="1656000"/>
          </a:xfrm>
          <a:prstGeom prst="roundRect">
            <a:avLst>
              <a:gd name="adj" fmla="val 8326"/>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VDC-NVA</a:t>
            </a:r>
          </a:p>
        </p:txBody>
      </p:sp>
      <p:pic>
        <p:nvPicPr>
          <p:cNvPr id="26" name="Graphic 25">
            <a:extLst>
              <a:ext uri="{FF2B5EF4-FFF2-40B4-BE49-F238E27FC236}">
                <a16:creationId xmlns:a16="http://schemas.microsoft.com/office/drawing/2014/main" id="{B4B22D7F-22CA-44A0-A8A4-70EF78A482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8633" y="1760501"/>
            <a:ext cx="643545" cy="643545"/>
          </a:xfrm>
          <a:prstGeom prst="rect">
            <a:avLst/>
          </a:prstGeom>
        </p:spPr>
      </p:pic>
      <p:pic>
        <p:nvPicPr>
          <p:cNvPr id="27" name="Graphic 26">
            <a:extLst>
              <a:ext uri="{FF2B5EF4-FFF2-40B4-BE49-F238E27FC236}">
                <a16:creationId xmlns:a16="http://schemas.microsoft.com/office/drawing/2014/main" id="{A37F910A-899F-4476-A95F-9E50990E2E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76261" y="2499600"/>
            <a:ext cx="648000" cy="648000"/>
          </a:xfrm>
          <a:prstGeom prst="rect">
            <a:avLst/>
          </a:prstGeom>
        </p:spPr>
      </p:pic>
      <p:pic>
        <p:nvPicPr>
          <p:cNvPr id="28" name="Graphic 27">
            <a:extLst>
              <a:ext uri="{FF2B5EF4-FFF2-40B4-BE49-F238E27FC236}">
                <a16:creationId xmlns:a16="http://schemas.microsoft.com/office/drawing/2014/main" id="{9DEECFA4-BAAE-401B-854F-A2E936784D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5778" y="2499600"/>
            <a:ext cx="648000" cy="648000"/>
          </a:xfrm>
          <a:prstGeom prst="rect">
            <a:avLst/>
          </a:prstGeom>
        </p:spPr>
      </p:pic>
      <p:pic>
        <p:nvPicPr>
          <p:cNvPr id="29" name="Graphic 28">
            <a:extLst>
              <a:ext uri="{FF2B5EF4-FFF2-40B4-BE49-F238E27FC236}">
                <a16:creationId xmlns:a16="http://schemas.microsoft.com/office/drawing/2014/main" id="{71586252-239B-4782-9EBA-F9C3C2C743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49338" y="2499600"/>
            <a:ext cx="648000" cy="648000"/>
          </a:xfrm>
          <a:prstGeom prst="rect">
            <a:avLst/>
          </a:prstGeom>
        </p:spPr>
      </p:pic>
      <p:pic>
        <p:nvPicPr>
          <p:cNvPr id="30" name="Graphic 29">
            <a:extLst>
              <a:ext uri="{FF2B5EF4-FFF2-40B4-BE49-F238E27FC236}">
                <a16:creationId xmlns:a16="http://schemas.microsoft.com/office/drawing/2014/main" id="{071D8F50-AAE6-41DE-9B16-BAFC73B6B9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8633" y="3594239"/>
            <a:ext cx="643545" cy="643545"/>
          </a:xfrm>
          <a:prstGeom prst="rect">
            <a:avLst/>
          </a:prstGeom>
        </p:spPr>
      </p:pic>
      <p:pic>
        <p:nvPicPr>
          <p:cNvPr id="31" name="Graphic 30">
            <a:extLst>
              <a:ext uri="{FF2B5EF4-FFF2-40B4-BE49-F238E27FC236}">
                <a16:creationId xmlns:a16="http://schemas.microsoft.com/office/drawing/2014/main" id="{F9D23961-8C99-4336-A56B-166F2367E2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76261" y="4333338"/>
            <a:ext cx="648000" cy="648000"/>
          </a:xfrm>
          <a:prstGeom prst="rect">
            <a:avLst/>
          </a:prstGeom>
        </p:spPr>
      </p:pic>
      <p:pic>
        <p:nvPicPr>
          <p:cNvPr id="32" name="Graphic 31">
            <a:extLst>
              <a:ext uri="{FF2B5EF4-FFF2-40B4-BE49-F238E27FC236}">
                <a16:creationId xmlns:a16="http://schemas.microsoft.com/office/drawing/2014/main" id="{E0993A01-4656-4E73-9E08-B9A9B8BF45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5778" y="4333338"/>
            <a:ext cx="648000" cy="648000"/>
          </a:xfrm>
          <a:prstGeom prst="rect">
            <a:avLst/>
          </a:prstGeom>
        </p:spPr>
      </p:pic>
      <p:pic>
        <p:nvPicPr>
          <p:cNvPr id="33" name="Graphic 32">
            <a:extLst>
              <a:ext uri="{FF2B5EF4-FFF2-40B4-BE49-F238E27FC236}">
                <a16:creationId xmlns:a16="http://schemas.microsoft.com/office/drawing/2014/main" id="{2B6914EC-E6F3-4B15-A0A1-201C3BC71F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49338" y="4333338"/>
            <a:ext cx="648000" cy="648000"/>
          </a:xfrm>
          <a:prstGeom prst="rect">
            <a:avLst/>
          </a:prstGeom>
        </p:spPr>
      </p:pic>
      <p:sp>
        <p:nvSpPr>
          <p:cNvPr id="34" name="Title 16">
            <a:extLst>
              <a:ext uri="{FF2B5EF4-FFF2-40B4-BE49-F238E27FC236}">
                <a16:creationId xmlns:a16="http://schemas.microsoft.com/office/drawing/2014/main" id="{58302AD8-1736-4BC0-B153-D94D30626E47}"/>
              </a:ext>
            </a:extLst>
          </p:cNvPr>
          <p:cNvSpPr>
            <a:spLocks noGrp="1"/>
          </p:cNvSpPr>
          <p:nvPr>
            <p:ph type="title"/>
          </p:nvPr>
        </p:nvSpPr>
        <p:spPr>
          <a:xfrm>
            <a:off x="8306469" y="2777182"/>
            <a:ext cx="3968684" cy="1594757"/>
          </a:xfrm>
        </p:spPr>
        <p:txBody>
          <a:bodyPr/>
          <a:lstStyle/>
          <a:p>
            <a:pPr algn="ctr"/>
            <a:r>
              <a:rPr lang="en-US" sz="3600" dirty="0"/>
              <a:t>Resources deployed into multiple resource groups.</a:t>
            </a:r>
          </a:p>
        </p:txBody>
      </p:sp>
    </p:spTree>
    <p:extLst>
      <p:ext uri="{BB962C8B-B14F-4D97-AF65-F5344CB8AC3E}">
        <p14:creationId xmlns:p14="http://schemas.microsoft.com/office/powerpoint/2010/main" val="290243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10"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4"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961653" y="1841078"/>
            <a:ext cx="5760640" cy="2088232"/>
          </a:xfrm>
        </p:spPr>
        <p:txBody>
          <a:bodyPr/>
          <a:lstStyle/>
          <a:p>
            <a:pPr algn="ctr"/>
            <a:r>
              <a:rPr lang="en-US" sz="4400" dirty="0"/>
              <a:t>ARM templates are used to build out the initial ‘base’ environment.</a:t>
            </a:r>
          </a:p>
        </p:txBody>
      </p:sp>
      <p:pic>
        <p:nvPicPr>
          <p:cNvPr id="3" name="Picture 2">
            <a:extLst>
              <a:ext uri="{FF2B5EF4-FFF2-40B4-BE49-F238E27FC236}">
                <a16:creationId xmlns:a16="http://schemas.microsoft.com/office/drawing/2014/main" id="{CE9549A2-2F22-4F05-BDCF-575824399327}"/>
              </a:ext>
            </a:extLst>
          </p:cNvPr>
          <p:cNvPicPr>
            <a:picLocks noChangeAspect="1"/>
          </p:cNvPicPr>
          <p:nvPr/>
        </p:nvPicPr>
        <p:blipFill>
          <a:blip r:embed="rId3"/>
          <a:stretch>
            <a:fillRect/>
          </a:stretch>
        </p:blipFill>
        <p:spPr>
          <a:xfrm>
            <a:off x="8178756" y="0"/>
            <a:ext cx="4257719" cy="6994525"/>
          </a:xfrm>
          <a:prstGeom prst="rect">
            <a:avLst/>
          </a:prstGeom>
        </p:spPr>
      </p:pic>
    </p:spTree>
    <p:extLst>
      <p:ext uri="{BB962C8B-B14F-4D97-AF65-F5344CB8AC3E}">
        <p14:creationId xmlns:p14="http://schemas.microsoft.com/office/powerpoint/2010/main" val="4044598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385589" y="5513485"/>
            <a:ext cx="11889564" cy="1481039"/>
          </a:xfrm>
        </p:spPr>
        <p:txBody>
          <a:bodyPr/>
          <a:lstStyle/>
          <a:p>
            <a:pPr algn="ctr"/>
            <a:r>
              <a:rPr lang="en-US" sz="4400" dirty="0"/>
              <a:t>A ‘master’ ARM template runs which in turn calls a number of other templates.</a:t>
            </a:r>
          </a:p>
        </p:txBody>
      </p:sp>
      <p:sp>
        <p:nvSpPr>
          <p:cNvPr id="3" name="Rectangle: Rounded Corners 2">
            <a:extLst>
              <a:ext uri="{FF2B5EF4-FFF2-40B4-BE49-F238E27FC236}">
                <a16:creationId xmlns:a16="http://schemas.microsoft.com/office/drawing/2014/main" id="{DD640EC8-3831-491F-93DD-8C910E0A4CDB}"/>
              </a:ext>
            </a:extLst>
          </p:cNvPr>
          <p:cNvSpPr/>
          <p:nvPr/>
        </p:nvSpPr>
        <p:spPr bwMode="auto">
          <a:xfrm rot="5400000">
            <a:off x="6057082" y="-4104900"/>
            <a:ext cx="576064" cy="9500467"/>
          </a:xfrm>
          <a:prstGeom prst="roundRect">
            <a:avLst/>
          </a:prstGeom>
          <a:solidFill>
            <a:srgbClr val="00B0F0">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8B0722C0-BB14-4683-A97B-2DC50A9410E6}"/>
              </a:ext>
            </a:extLst>
          </p:cNvPr>
          <p:cNvSpPr/>
          <p:nvPr/>
        </p:nvSpPr>
        <p:spPr>
          <a:xfrm>
            <a:off x="4805161" y="460666"/>
            <a:ext cx="3186193" cy="369332"/>
          </a:xfrm>
          <a:prstGeom prst="rect">
            <a:avLst/>
          </a:prstGeom>
        </p:spPr>
        <p:txBody>
          <a:bodyPr wrap="none">
            <a:spAutoFit/>
          </a:bodyPr>
          <a:lstStyle/>
          <a:p>
            <a:r>
              <a:rPr lang="en-US" dirty="0"/>
              <a:t>VDC-Networking-</a:t>
            </a:r>
            <a:r>
              <a:rPr lang="en-US" dirty="0" err="1"/>
              <a:t>Master.json</a:t>
            </a:r>
            <a:endParaRPr lang="en-GB" dirty="0"/>
          </a:p>
        </p:txBody>
      </p:sp>
      <p:sp>
        <p:nvSpPr>
          <p:cNvPr id="6" name="Rectangle: Rounded Corners 5">
            <a:extLst>
              <a:ext uri="{FF2B5EF4-FFF2-40B4-BE49-F238E27FC236}">
                <a16:creationId xmlns:a16="http://schemas.microsoft.com/office/drawing/2014/main" id="{51CEDB31-A492-409A-950B-845BACABFB4F}"/>
              </a:ext>
            </a:extLst>
          </p:cNvPr>
          <p:cNvSpPr/>
          <p:nvPr/>
        </p:nvSpPr>
        <p:spPr bwMode="auto">
          <a:xfrm>
            <a:off x="1594880" y="1841078"/>
            <a:ext cx="720080" cy="3384376"/>
          </a:xfrm>
          <a:prstGeom prst="roundRect">
            <a:avLst/>
          </a:prstGeom>
          <a:solidFill>
            <a:schemeClr val="accent4">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89B137A3-C7D1-4F99-BD27-0445CCAD6DB8}"/>
              </a:ext>
            </a:extLst>
          </p:cNvPr>
          <p:cNvSpPr/>
          <p:nvPr/>
        </p:nvSpPr>
        <p:spPr>
          <a:xfrm rot="16200000">
            <a:off x="431009" y="3348600"/>
            <a:ext cx="3047822" cy="369332"/>
          </a:xfrm>
          <a:prstGeom prst="rect">
            <a:avLst/>
          </a:prstGeom>
        </p:spPr>
        <p:txBody>
          <a:bodyPr wrap="none">
            <a:spAutoFit/>
          </a:bodyPr>
          <a:lstStyle/>
          <a:p>
            <a:r>
              <a:rPr lang="en-US" dirty="0" err="1"/>
              <a:t>MultiVM-LoadBalanced.json</a:t>
            </a:r>
            <a:endParaRPr lang="en-GB" dirty="0"/>
          </a:p>
        </p:txBody>
      </p:sp>
      <p:sp>
        <p:nvSpPr>
          <p:cNvPr id="8" name="Rectangle: Rounded Corners 7">
            <a:extLst>
              <a:ext uri="{FF2B5EF4-FFF2-40B4-BE49-F238E27FC236}">
                <a16:creationId xmlns:a16="http://schemas.microsoft.com/office/drawing/2014/main" id="{B425161C-977E-4465-8B47-EBE616A3FBBB}"/>
              </a:ext>
            </a:extLst>
          </p:cNvPr>
          <p:cNvSpPr/>
          <p:nvPr/>
        </p:nvSpPr>
        <p:spPr bwMode="auto">
          <a:xfrm>
            <a:off x="3035040" y="1841078"/>
            <a:ext cx="720080" cy="3384376"/>
          </a:xfrm>
          <a:prstGeom prst="roundRect">
            <a:avLst/>
          </a:prstGeom>
          <a:solidFill>
            <a:schemeClr val="accent4">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4D1CC8EB-625A-4614-ABB5-DCA25EC94ADE}"/>
              </a:ext>
            </a:extLst>
          </p:cNvPr>
          <p:cNvSpPr/>
          <p:nvPr/>
        </p:nvSpPr>
        <p:spPr>
          <a:xfrm rot="16200000">
            <a:off x="2149680" y="3348600"/>
            <a:ext cx="2490810" cy="369332"/>
          </a:xfrm>
          <a:prstGeom prst="rect">
            <a:avLst/>
          </a:prstGeom>
        </p:spPr>
        <p:txBody>
          <a:bodyPr wrap="none">
            <a:spAutoFit/>
          </a:bodyPr>
          <a:lstStyle/>
          <a:p>
            <a:r>
              <a:rPr lang="en-US" dirty="0" err="1"/>
              <a:t>VNet</a:t>
            </a:r>
            <a:r>
              <a:rPr lang="en-US" dirty="0"/>
              <a:t>-Peering-</a:t>
            </a:r>
            <a:r>
              <a:rPr lang="en-US" dirty="0" err="1"/>
              <a:t>Hub.json</a:t>
            </a:r>
            <a:endParaRPr lang="en-GB" dirty="0"/>
          </a:p>
        </p:txBody>
      </p:sp>
      <p:sp>
        <p:nvSpPr>
          <p:cNvPr id="10" name="Rectangle: Rounded Corners 9">
            <a:extLst>
              <a:ext uri="{FF2B5EF4-FFF2-40B4-BE49-F238E27FC236}">
                <a16:creationId xmlns:a16="http://schemas.microsoft.com/office/drawing/2014/main" id="{62025A33-8CE9-4C2A-B4EA-8F5C9C6EE8CE}"/>
              </a:ext>
            </a:extLst>
          </p:cNvPr>
          <p:cNvSpPr/>
          <p:nvPr/>
        </p:nvSpPr>
        <p:spPr bwMode="auto">
          <a:xfrm>
            <a:off x="4505483" y="1841078"/>
            <a:ext cx="720080" cy="3384376"/>
          </a:xfrm>
          <a:prstGeom prst="roundRect">
            <a:avLst/>
          </a:prstGeom>
          <a:solidFill>
            <a:schemeClr val="accent4">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BEE1A8E-1D3F-402C-B3D3-948FF1C7BA8A}"/>
              </a:ext>
            </a:extLst>
          </p:cNvPr>
          <p:cNvSpPr/>
          <p:nvPr/>
        </p:nvSpPr>
        <p:spPr>
          <a:xfrm rot="16200000">
            <a:off x="3526252" y="3348600"/>
            <a:ext cx="2678554" cy="369332"/>
          </a:xfrm>
          <a:prstGeom prst="rect">
            <a:avLst/>
          </a:prstGeom>
        </p:spPr>
        <p:txBody>
          <a:bodyPr wrap="none">
            <a:spAutoFit/>
          </a:bodyPr>
          <a:lstStyle/>
          <a:p>
            <a:r>
              <a:rPr lang="en-US" dirty="0" err="1"/>
              <a:t>VNet</a:t>
            </a:r>
            <a:r>
              <a:rPr lang="en-US" dirty="0"/>
              <a:t>-Peering-</a:t>
            </a:r>
            <a:r>
              <a:rPr lang="en-US" dirty="0" err="1"/>
              <a:t>Spoke.json</a:t>
            </a:r>
            <a:endParaRPr lang="en-GB" dirty="0"/>
          </a:p>
        </p:txBody>
      </p:sp>
      <p:sp>
        <p:nvSpPr>
          <p:cNvPr id="12" name="Rectangle: Rounded Corners 11">
            <a:extLst>
              <a:ext uri="{FF2B5EF4-FFF2-40B4-BE49-F238E27FC236}">
                <a16:creationId xmlns:a16="http://schemas.microsoft.com/office/drawing/2014/main" id="{30FDF4AD-1BDB-4F33-B5E4-111C50FACA7A}"/>
              </a:ext>
            </a:extLst>
          </p:cNvPr>
          <p:cNvSpPr/>
          <p:nvPr/>
        </p:nvSpPr>
        <p:spPr bwMode="auto">
          <a:xfrm>
            <a:off x="5975926" y="1841078"/>
            <a:ext cx="720080" cy="3384376"/>
          </a:xfrm>
          <a:prstGeom prst="roundRect">
            <a:avLst/>
          </a:prstGeom>
          <a:solidFill>
            <a:schemeClr val="accent4">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DAB5F6F8-3B33-4020-BF71-932B23AB479A}"/>
              </a:ext>
            </a:extLst>
          </p:cNvPr>
          <p:cNvSpPr/>
          <p:nvPr/>
        </p:nvSpPr>
        <p:spPr>
          <a:xfrm rot="16200000">
            <a:off x="5450154" y="3348600"/>
            <a:ext cx="1771639" cy="369332"/>
          </a:xfrm>
          <a:prstGeom prst="rect">
            <a:avLst/>
          </a:prstGeom>
        </p:spPr>
        <p:txBody>
          <a:bodyPr wrap="none">
            <a:spAutoFit/>
          </a:bodyPr>
          <a:lstStyle/>
          <a:p>
            <a:r>
              <a:rPr lang="en-US" dirty="0"/>
              <a:t>VDC-</a:t>
            </a:r>
            <a:r>
              <a:rPr lang="en-US" dirty="0" err="1"/>
              <a:t>VNets.json</a:t>
            </a:r>
            <a:endParaRPr lang="en-GB" dirty="0"/>
          </a:p>
        </p:txBody>
      </p:sp>
      <p:sp>
        <p:nvSpPr>
          <p:cNvPr id="14" name="Rectangle: Rounded Corners 13">
            <a:extLst>
              <a:ext uri="{FF2B5EF4-FFF2-40B4-BE49-F238E27FC236}">
                <a16:creationId xmlns:a16="http://schemas.microsoft.com/office/drawing/2014/main" id="{AD40E6BD-1753-465D-A89B-7CDC461D92A5}"/>
              </a:ext>
            </a:extLst>
          </p:cNvPr>
          <p:cNvSpPr/>
          <p:nvPr/>
        </p:nvSpPr>
        <p:spPr bwMode="auto">
          <a:xfrm>
            <a:off x="7442373" y="1841078"/>
            <a:ext cx="720080" cy="3384376"/>
          </a:xfrm>
          <a:prstGeom prst="roundRect">
            <a:avLst/>
          </a:prstGeom>
          <a:solidFill>
            <a:schemeClr val="accent4">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65AA76F4-BE99-418E-87C3-37BFC4BD5884}"/>
              </a:ext>
            </a:extLst>
          </p:cNvPr>
          <p:cNvSpPr/>
          <p:nvPr/>
        </p:nvSpPr>
        <p:spPr>
          <a:xfrm rot="16200000">
            <a:off x="7110694" y="3348600"/>
            <a:ext cx="1383456" cy="369332"/>
          </a:xfrm>
          <a:prstGeom prst="rect">
            <a:avLst/>
          </a:prstGeom>
        </p:spPr>
        <p:txBody>
          <a:bodyPr wrap="none">
            <a:spAutoFit/>
          </a:bodyPr>
          <a:lstStyle/>
          <a:p>
            <a:r>
              <a:rPr lang="en-US" dirty="0" err="1"/>
              <a:t>vpn-gw.json</a:t>
            </a:r>
            <a:endParaRPr lang="en-GB" dirty="0"/>
          </a:p>
        </p:txBody>
      </p:sp>
      <p:sp>
        <p:nvSpPr>
          <p:cNvPr id="16" name="Rectangle: Rounded Corners 15">
            <a:extLst>
              <a:ext uri="{FF2B5EF4-FFF2-40B4-BE49-F238E27FC236}">
                <a16:creationId xmlns:a16="http://schemas.microsoft.com/office/drawing/2014/main" id="{AA79C582-0CDF-4B19-87E4-0E452BC89289}"/>
              </a:ext>
            </a:extLst>
          </p:cNvPr>
          <p:cNvSpPr/>
          <p:nvPr/>
        </p:nvSpPr>
        <p:spPr bwMode="auto">
          <a:xfrm>
            <a:off x="8908820" y="1841078"/>
            <a:ext cx="720080" cy="3384376"/>
          </a:xfrm>
          <a:prstGeom prst="roundRect">
            <a:avLst/>
          </a:prstGeom>
          <a:solidFill>
            <a:schemeClr val="accent4">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55C9C5E5-0640-456B-BD3C-8DC2E40992AE}"/>
              </a:ext>
            </a:extLst>
          </p:cNvPr>
          <p:cNvSpPr/>
          <p:nvPr/>
        </p:nvSpPr>
        <p:spPr>
          <a:xfrm rot="16200000">
            <a:off x="8451980" y="3348600"/>
            <a:ext cx="1633781" cy="369332"/>
          </a:xfrm>
          <a:prstGeom prst="rect">
            <a:avLst/>
          </a:prstGeom>
        </p:spPr>
        <p:txBody>
          <a:bodyPr wrap="none">
            <a:spAutoFit/>
          </a:bodyPr>
          <a:lstStyle/>
          <a:p>
            <a:r>
              <a:rPr lang="en-US" dirty="0"/>
              <a:t>Single-</a:t>
            </a:r>
            <a:r>
              <a:rPr lang="en-US" dirty="0" err="1"/>
              <a:t>vm.json</a:t>
            </a:r>
            <a:endParaRPr lang="en-GB" dirty="0"/>
          </a:p>
        </p:txBody>
      </p:sp>
      <p:sp>
        <p:nvSpPr>
          <p:cNvPr id="19" name="Rectangle: Rounded Corners 18">
            <a:extLst>
              <a:ext uri="{FF2B5EF4-FFF2-40B4-BE49-F238E27FC236}">
                <a16:creationId xmlns:a16="http://schemas.microsoft.com/office/drawing/2014/main" id="{CC933B6F-9465-47D2-B895-C38EAC08517F}"/>
              </a:ext>
            </a:extLst>
          </p:cNvPr>
          <p:cNvSpPr/>
          <p:nvPr/>
        </p:nvSpPr>
        <p:spPr bwMode="auto">
          <a:xfrm>
            <a:off x="10375267" y="1841078"/>
            <a:ext cx="720080" cy="3384376"/>
          </a:xfrm>
          <a:prstGeom prst="roundRect">
            <a:avLst/>
          </a:prstGeom>
          <a:solidFill>
            <a:schemeClr val="accent4">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65D0D93B-20D6-47A7-98CA-151D0A399107}"/>
              </a:ext>
            </a:extLst>
          </p:cNvPr>
          <p:cNvSpPr/>
          <p:nvPr/>
        </p:nvSpPr>
        <p:spPr>
          <a:xfrm rot="16200000">
            <a:off x="9748702" y="3348600"/>
            <a:ext cx="1973232" cy="369332"/>
          </a:xfrm>
          <a:prstGeom prst="rect">
            <a:avLst/>
          </a:prstGeom>
        </p:spPr>
        <p:txBody>
          <a:bodyPr wrap="none">
            <a:spAutoFit/>
          </a:bodyPr>
          <a:lstStyle/>
          <a:p>
            <a:r>
              <a:rPr lang="en-US" dirty="0"/>
              <a:t>Deploy-</a:t>
            </a:r>
            <a:r>
              <a:rPr lang="en-US" dirty="0" err="1"/>
              <a:t>NVAs.json</a:t>
            </a:r>
            <a:endParaRPr lang="en-GB" dirty="0"/>
          </a:p>
        </p:txBody>
      </p:sp>
      <p:sp>
        <p:nvSpPr>
          <p:cNvPr id="5" name="Arrow: Down 4">
            <a:extLst>
              <a:ext uri="{FF2B5EF4-FFF2-40B4-BE49-F238E27FC236}">
                <a16:creationId xmlns:a16="http://schemas.microsoft.com/office/drawing/2014/main" id="{6402495F-22F7-42D2-8BF1-2110B7D74532}"/>
              </a:ext>
            </a:extLst>
          </p:cNvPr>
          <p:cNvSpPr/>
          <p:nvPr/>
        </p:nvSpPr>
        <p:spPr bwMode="auto">
          <a:xfrm>
            <a:off x="1798001" y="1095289"/>
            <a:ext cx="313838" cy="576064"/>
          </a:xfrm>
          <a:prstGeom prst="downArrow">
            <a:avLst/>
          </a:prstGeom>
          <a:solidFill>
            <a:srgbClr val="00B0F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Down 20">
            <a:extLst>
              <a:ext uri="{FF2B5EF4-FFF2-40B4-BE49-F238E27FC236}">
                <a16:creationId xmlns:a16="http://schemas.microsoft.com/office/drawing/2014/main" id="{40379867-56D1-4B2A-9445-469836F5F776}"/>
              </a:ext>
            </a:extLst>
          </p:cNvPr>
          <p:cNvSpPr/>
          <p:nvPr/>
        </p:nvSpPr>
        <p:spPr bwMode="auto">
          <a:xfrm>
            <a:off x="3238161" y="1095289"/>
            <a:ext cx="313838" cy="576064"/>
          </a:xfrm>
          <a:prstGeom prst="downArrow">
            <a:avLst/>
          </a:prstGeom>
          <a:solidFill>
            <a:srgbClr val="00B0F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Down 21">
            <a:extLst>
              <a:ext uri="{FF2B5EF4-FFF2-40B4-BE49-F238E27FC236}">
                <a16:creationId xmlns:a16="http://schemas.microsoft.com/office/drawing/2014/main" id="{E4776E74-4D4E-4B69-BB54-9BE73A57C7C4}"/>
              </a:ext>
            </a:extLst>
          </p:cNvPr>
          <p:cNvSpPr/>
          <p:nvPr/>
        </p:nvSpPr>
        <p:spPr bwMode="auto">
          <a:xfrm>
            <a:off x="4708604" y="1100384"/>
            <a:ext cx="313838" cy="576064"/>
          </a:xfrm>
          <a:prstGeom prst="downArrow">
            <a:avLst/>
          </a:prstGeom>
          <a:solidFill>
            <a:srgbClr val="00B0F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Arrow: Down 22">
            <a:extLst>
              <a:ext uri="{FF2B5EF4-FFF2-40B4-BE49-F238E27FC236}">
                <a16:creationId xmlns:a16="http://schemas.microsoft.com/office/drawing/2014/main" id="{C1C21857-0957-4129-A7D5-76CDE4BB06C4}"/>
              </a:ext>
            </a:extLst>
          </p:cNvPr>
          <p:cNvSpPr/>
          <p:nvPr/>
        </p:nvSpPr>
        <p:spPr bwMode="auto">
          <a:xfrm>
            <a:off x="6173452" y="1095289"/>
            <a:ext cx="313838" cy="576064"/>
          </a:xfrm>
          <a:prstGeom prst="downArrow">
            <a:avLst/>
          </a:prstGeom>
          <a:solidFill>
            <a:srgbClr val="00B0F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Arrow: Down 23">
            <a:extLst>
              <a:ext uri="{FF2B5EF4-FFF2-40B4-BE49-F238E27FC236}">
                <a16:creationId xmlns:a16="http://schemas.microsoft.com/office/drawing/2014/main" id="{7D578639-09B4-4BAF-A485-E0453DE6B4E5}"/>
              </a:ext>
            </a:extLst>
          </p:cNvPr>
          <p:cNvSpPr/>
          <p:nvPr/>
        </p:nvSpPr>
        <p:spPr bwMode="auto">
          <a:xfrm>
            <a:off x="7645494" y="1095289"/>
            <a:ext cx="313838" cy="576064"/>
          </a:xfrm>
          <a:prstGeom prst="downArrow">
            <a:avLst/>
          </a:prstGeom>
          <a:solidFill>
            <a:srgbClr val="00B0F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Arrow: Down 24">
            <a:extLst>
              <a:ext uri="{FF2B5EF4-FFF2-40B4-BE49-F238E27FC236}">
                <a16:creationId xmlns:a16="http://schemas.microsoft.com/office/drawing/2014/main" id="{A51FBB9B-FB71-44FC-84C8-30339F6FF306}"/>
              </a:ext>
            </a:extLst>
          </p:cNvPr>
          <p:cNvSpPr/>
          <p:nvPr/>
        </p:nvSpPr>
        <p:spPr bwMode="auto">
          <a:xfrm>
            <a:off x="9117536" y="1082982"/>
            <a:ext cx="313838" cy="576064"/>
          </a:xfrm>
          <a:prstGeom prst="downArrow">
            <a:avLst/>
          </a:prstGeom>
          <a:solidFill>
            <a:srgbClr val="00B0F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Arrow: Down 25">
            <a:extLst>
              <a:ext uri="{FF2B5EF4-FFF2-40B4-BE49-F238E27FC236}">
                <a16:creationId xmlns:a16="http://schemas.microsoft.com/office/drawing/2014/main" id="{ECB018AC-31E6-435C-8404-325C2F0893E3}"/>
              </a:ext>
            </a:extLst>
          </p:cNvPr>
          <p:cNvSpPr/>
          <p:nvPr/>
        </p:nvSpPr>
        <p:spPr bwMode="auto">
          <a:xfrm>
            <a:off x="10577372" y="1095289"/>
            <a:ext cx="313838" cy="576064"/>
          </a:xfrm>
          <a:prstGeom prst="downArrow">
            <a:avLst/>
          </a:prstGeom>
          <a:solidFill>
            <a:srgbClr val="00B0F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53107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F17CBF-F1D0-4BC7-8E3B-DF773DE1AB0A}"/>
              </a:ext>
            </a:extLst>
          </p:cNvPr>
          <p:cNvSpPr/>
          <p:nvPr/>
        </p:nvSpPr>
        <p:spPr>
          <a:xfrm>
            <a:off x="7514382" y="0"/>
            <a:ext cx="4922093" cy="6994525"/>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itle 16"/>
          <p:cNvSpPr>
            <a:spLocks noGrp="1"/>
          </p:cNvSpPr>
          <p:nvPr>
            <p:ph type="title"/>
          </p:nvPr>
        </p:nvSpPr>
        <p:spPr>
          <a:xfrm>
            <a:off x="7671172" y="2705174"/>
            <a:ext cx="4608512" cy="720080"/>
          </a:xfrm>
        </p:spPr>
        <p:txBody>
          <a:bodyPr/>
          <a:lstStyle/>
          <a:p>
            <a:pPr algn="ctr"/>
            <a:r>
              <a:rPr lang="en-US" sz="3600" dirty="0"/>
              <a:t>Part 1: Explore the Lab</a:t>
            </a:r>
          </a:p>
        </p:txBody>
      </p:sp>
    </p:spTree>
    <p:extLst>
      <p:ext uri="{BB962C8B-B14F-4D97-AF65-F5344CB8AC3E}">
        <p14:creationId xmlns:p14="http://schemas.microsoft.com/office/powerpoint/2010/main" val="4127729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F17CBF-F1D0-4BC7-8E3B-DF773DE1AB0A}"/>
              </a:ext>
            </a:extLst>
          </p:cNvPr>
          <p:cNvSpPr/>
          <p:nvPr/>
        </p:nvSpPr>
        <p:spPr>
          <a:xfrm>
            <a:off x="-1" y="0"/>
            <a:ext cx="4922093" cy="6994525"/>
          </a:xfrm>
          <a:prstGeom prst="rect">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itle 16"/>
          <p:cNvSpPr>
            <a:spLocks noGrp="1"/>
          </p:cNvSpPr>
          <p:nvPr>
            <p:ph type="title"/>
          </p:nvPr>
        </p:nvSpPr>
        <p:spPr>
          <a:xfrm>
            <a:off x="156789" y="2705174"/>
            <a:ext cx="4608512" cy="720080"/>
          </a:xfrm>
        </p:spPr>
        <p:txBody>
          <a:bodyPr/>
          <a:lstStyle/>
          <a:p>
            <a:pPr algn="ctr"/>
            <a:r>
              <a:rPr lang="en-US" sz="4400" dirty="0"/>
              <a:t>Part 2: Networking</a:t>
            </a:r>
          </a:p>
        </p:txBody>
      </p:sp>
      <p:sp>
        <p:nvSpPr>
          <p:cNvPr id="7" name="Title 16">
            <a:extLst>
              <a:ext uri="{FF2B5EF4-FFF2-40B4-BE49-F238E27FC236}">
                <a16:creationId xmlns:a16="http://schemas.microsoft.com/office/drawing/2014/main" id="{71312CDB-ED1F-45DD-8E42-CA30BBE30848}"/>
              </a:ext>
            </a:extLst>
          </p:cNvPr>
          <p:cNvSpPr txBox="1">
            <a:spLocks/>
          </p:cNvSpPr>
          <p:nvPr/>
        </p:nvSpPr>
        <p:spPr>
          <a:xfrm>
            <a:off x="5570165" y="2201118"/>
            <a:ext cx="6552728" cy="2664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r>
              <a:rPr lang="en-GB" sz="3200" dirty="0">
                <a:latin typeface="Segoe UI" panose="020B0502040204020203" pitchFamily="34" charset="0"/>
              </a:rPr>
              <a:t>Site-to-Site VPN</a:t>
            </a:r>
          </a:p>
          <a:p>
            <a:pPr>
              <a:lnSpc>
                <a:spcPct val="100000"/>
              </a:lnSpc>
            </a:pPr>
            <a:r>
              <a:rPr lang="en-GB" sz="3200" dirty="0">
                <a:latin typeface="Segoe UI" panose="020B0502040204020203" pitchFamily="34" charset="0"/>
              </a:rPr>
              <a:t>Cisco CSR1000V Configuration</a:t>
            </a:r>
          </a:p>
          <a:p>
            <a:pPr>
              <a:lnSpc>
                <a:spcPct val="100000"/>
              </a:lnSpc>
            </a:pPr>
            <a:r>
              <a:rPr lang="en-GB" sz="3200" dirty="0">
                <a:latin typeface="Segoe UI" panose="020B0502040204020203" pitchFamily="34" charset="0"/>
              </a:rPr>
              <a:t>User Defined Routes</a:t>
            </a:r>
          </a:p>
        </p:txBody>
      </p:sp>
    </p:spTree>
    <p:extLst>
      <p:ext uri="{BB962C8B-B14F-4D97-AF65-F5344CB8AC3E}">
        <p14:creationId xmlns:p14="http://schemas.microsoft.com/office/powerpoint/2010/main" val="3354020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F17CBF-F1D0-4BC7-8E3B-DF773DE1AB0A}"/>
              </a:ext>
            </a:extLst>
          </p:cNvPr>
          <p:cNvSpPr/>
          <p:nvPr/>
        </p:nvSpPr>
        <p:spPr>
          <a:xfrm>
            <a:off x="7514382" y="0"/>
            <a:ext cx="4922093" cy="699452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itle 16"/>
          <p:cNvSpPr>
            <a:spLocks noGrp="1"/>
          </p:cNvSpPr>
          <p:nvPr>
            <p:ph type="title"/>
          </p:nvPr>
        </p:nvSpPr>
        <p:spPr>
          <a:xfrm>
            <a:off x="7671172" y="2705174"/>
            <a:ext cx="4608512" cy="720080"/>
          </a:xfrm>
        </p:spPr>
        <p:txBody>
          <a:bodyPr/>
          <a:lstStyle/>
          <a:p>
            <a:pPr algn="ctr"/>
            <a:r>
              <a:rPr lang="en-US" sz="4400" dirty="0">
                <a:solidFill>
                  <a:schemeClr val="bg1"/>
                </a:solidFill>
              </a:rPr>
              <a:t>Part 3: Security</a:t>
            </a:r>
          </a:p>
        </p:txBody>
      </p:sp>
      <p:sp>
        <p:nvSpPr>
          <p:cNvPr id="7" name="Title 16">
            <a:extLst>
              <a:ext uri="{FF2B5EF4-FFF2-40B4-BE49-F238E27FC236}">
                <a16:creationId xmlns:a16="http://schemas.microsoft.com/office/drawing/2014/main" id="{71312CDB-ED1F-45DD-8E42-CA30BBE30848}"/>
              </a:ext>
            </a:extLst>
          </p:cNvPr>
          <p:cNvSpPr txBox="1">
            <a:spLocks/>
          </p:cNvSpPr>
          <p:nvPr/>
        </p:nvSpPr>
        <p:spPr>
          <a:xfrm>
            <a:off x="883259" y="2201118"/>
            <a:ext cx="6552728" cy="2664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r>
              <a:rPr lang="en-GB" sz="3200" dirty="0">
                <a:latin typeface="Segoe UI" panose="020B0502040204020203" pitchFamily="34" charset="0"/>
              </a:rPr>
              <a:t>Network Security Groups</a:t>
            </a:r>
          </a:p>
          <a:p>
            <a:pPr>
              <a:lnSpc>
                <a:spcPct val="100000"/>
              </a:lnSpc>
            </a:pPr>
            <a:r>
              <a:rPr lang="en-GB" sz="3200" dirty="0">
                <a:latin typeface="Segoe UI" panose="020B0502040204020203" pitchFamily="34" charset="0"/>
              </a:rPr>
              <a:t>Azure Security </a:t>
            </a:r>
            <a:r>
              <a:rPr lang="en-GB" sz="3200" dirty="0" err="1">
                <a:latin typeface="Segoe UI" panose="020B0502040204020203" pitchFamily="34" charset="0"/>
              </a:rPr>
              <a:t>Center</a:t>
            </a:r>
            <a:endParaRPr lang="en-GB" sz="3200" dirty="0">
              <a:latin typeface="Segoe UI" panose="020B0502040204020203" pitchFamily="34" charset="0"/>
            </a:endParaRPr>
          </a:p>
          <a:p>
            <a:pPr>
              <a:lnSpc>
                <a:spcPct val="100000"/>
              </a:lnSpc>
            </a:pPr>
            <a:r>
              <a:rPr lang="en-GB" sz="3200" dirty="0">
                <a:latin typeface="Segoe UI" panose="020B0502040204020203" pitchFamily="34" charset="0"/>
              </a:rPr>
              <a:t>Azure Resource Policies</a:t>
            </a:r>
          </a:p>
        </p:txBody>
      </p:sp>
    </p:spTree>
    <p:extLst>
      <p:ext uri="{BB962C8B-B14F-4D97-AF65-F5344CB8AC3E}">
        <p14:creationId xmlns:p14="http://schemas.microsoft.com/office/powerpoint/2010/main" val="1672585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E486C0-AEED-4FFB-B096-0EBB546DC52E}"/>
              </a:ext>
            </a:extLst>
          </p:cNvPr>
          <p:cNvSpPr/>
          <p:nvPr/>
        </p:nvSpPr>
        <p:spPr>
          <a:xfrm>
            <a:off x="0" y="0"/>
            <a:ext cx="4922093" cy="699452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itle 16"/>
          <p:cNvSpPr>
            <a:spLocks noGrp="1"/>
          </p:cNvSpPr>
          <p:nvPr>
            <p:ph type="title"/>
          </p:nvPr>
        </p:nvSpPr>
        <p:spPr>
          <a:xfrm>
            <a:off x="97557" y="2705174"/>
            <a:ext cx="4608512" cy="720080"/>
          </a:xfrm>
        </p:spPr>
        <p:txBody>
          <a:bodyPr/>
          <a:lstStyle/>
          <a:p>
            <a:pPr algn="ctr"/>
            <a:r>
              <a:rPr lang="en-US" sz="4400" dirty="0">
                <a:solidFill>
                  <a:schemeClr val="tx1"/>
                </a:solidFill>
              </a:rPr>
              <a:t>Part 4: Monitoring</a:t>
            </a:r>
          </a:p>
        </p:txBody>
      </p:sp>
      <p:sp>
        <p:nvSpPr>
          <p:cNvPr id="7" name="Title 16">
            <a:extLst>
              <a:ext uri="{FF2B5EF4-FFF2-40B4-BE49-F238E27FC236}">
                <a16:creationId xmlns:a16="http://schemas.microsoft.com/office/drawing/2014/main" id="{71312CDB-ED1F-45DD-8E42-CA30BBE30848}"/>
              </a:ext>
            </a:extLst>
          </p:cNvPr>
          <p:cNvSpPr txBox="1">
            <a:spLocks/>
          </p:cNvSpPr>
          <p:nvPr/>
        </p:nvSpPr>
        <p:spPr>
          <a:xfrm>
            <a:off x="5570165" y="2777182"/>
            <a:ext cx="6866310" cy="2664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r>
              <a:rPr lang="en-GB" sz="2400" dirty="0">
                <a:latin typeface="Segoe UI" panose="020B0502040204020203" pitchFamily="34" charset="0"/>
              </a:rPr>
              <a:t>Network Watcher</a:t>
            </a:r>
          </a:p>
          <a:p>
            <a:pPr>
              <a:lnSpc>
                <a:spcPct val="100000"/>
              </a:lnSpc>
            </a:pPr>
            <a:r>
              <a:rPr lang="en-GB" sz="2400" dirty="0">
                <a:latin typeface="Segoe UI" panose="020B0502040204020203" pitchFamily="34" charset="0"/>
              </a:rPr>
              <a:t>NSG Flow Logs</a:t>
            </a:r>
          </a:p>
          <a:p>
            <a:pPr>
              <a:lnSpc>
                <a:spcPct val="100000"/>
              </a:lnSpc>
            </a:pPr>
            <a:r>
              <a:rPr lang="en-GB" sz="2400" dirty="0">
                <a:latin typeface="Segoe UI" panose="020B0502040204020203" pitchFamily="34" charset="0"/>
              </a:rPr>
              <a:t>Metrics, Alerts &amp; Diagnostics with Azure Monitor</a:t>
            </a:r>
          </a:p>
        </p:txBody>
      </p:sp>
    </p:spTree>
    <p:extLst>
      <p:ext uri="{BB962C8B-B14F-4D97-AF65-F5344CB8AC3E}">
        <p14:creationId xmlns:p14="http://schemas.microsoft.com/office/powerpoint/2010/main" val="1770424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9CE513-288C-4FF4-A3A0-70E1719CF91F}"/>
              </a:ext>
            </a:extLst>
          </p:cNvPr>
          <p:cNvPicPr>
            <a:picLocks noChangeAspect="1"/>
          </p:cNvPicPr>
          <p:nvPr/>
        </p:nvPicPr>
        <p:blipFill>
          <a:blip r:embed="rId3"/>
          <a:stretch>
            <a:fillRect/>
          </a:stretch>
        </p:blipFill>
        <p:spPr>
          <a:xfrm>
            <a:off x="0" y="1738"/>
            <a:ext cx="12436475" cy="6991048"/>
          </a:xfrm>
          <a:prstGeom prst="rect">
            <a:avLst/>
          </a:prstGeom>
        </p:spPr>
      </p:pic>
    </p:spTree>
    <p:extLst>
      <p:ext uri="{BB962C8B-B14F-4D97-AF65-F5344CB8AC3E}">
        <p14:creationId xmlns:p14="http://schemas.microsoft.com/office/powerpoint/2010/main" val="3859321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E486C0-AEED-4FFB-B096-0EBB546DC52E}"/>
              </a:ext>
            </a:extLst>
          </p:cNvPr>
          <p:cNvSpPr/>
          <p:nvPr/>
        </p:nvSpPr>
        <p:spPr>
          <a:xfrm>
            <a:off x="7514382" y="0"/>
            <a:ext cx="4922093" cy="6994525"/>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itle 16"/>
          <p:cNvSpPr>
            <a:spLocks noGrp="1"/>
          </p:cNvSpPr>
          <p:nvPr>
            <p:ph type="title"/>
          </p:nvPr>
        </p:nvSpPr>
        <p:spPr>
          <a:xfrm>
            <a:off x="7611939" y="2705174"/>
            <a:ext cx="4608512" cy="720080"/>
          </a:xfrm>
        </p:spPr>
        <p:txBody>
          <a:bodyPr/>
          <a:lstStyle/>
          <a:p>
            <a:pPr algn="ctr"/>
            <a:r>
              <a:rPr lang="en-US" sz="4400" dirty="0">
                <a:solidFill>
                  <a:schemeClr val="tx1"/>
                </a:solidFill>
              </a:rPr>
              <a:t>Part 5: Identity</a:t>
            </a:r>
          </a:p>
        </p:txBody>
      </p:sp>
      <p:sp>
        <p:nvSpPr>
          <p:cNvPr id="7" name="Title 16">
            <a:extLst>
              <a:ext uri="{FF2B5EF4-FFF2-40B4-BE49-F238E27FC236}">
                <a16:creationId xmlns:a16="http://schemas.microsoft.com/office/drawing/2014/main" id="{71312CDB-ED1F-45DD-8E42-CA30BBE30848}"/>
              </a:ext>
            </a:extLst>
          </p:cNvPr>
          <p:cNvSpPr txBox="1">
            <a:spLocks/>
          </p:cNvSpPr>
          <p:nvPr/>
        </p:nvSpPr>
        <p:spPr>
          <a:xfrm>
            <a:off x="696851" y="2633166"/>
            <a:ext cx="6866310" cy="273630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r>
              <a:rPr lang="en-GB" sz="3600" dirty="0">
                <a:latin typeface="Segoe UI" panose="020B0502040204020203" pitchFamily="34" charset="0"/>
              </a:rPr>
              <a:t>Users and Groups</a:t>
            </a:r>
          </a:p>
          <a:p>
            <a:pPr>
              <a:lnSpc>
                <a:spcPct val="100000"/>
              </a:lnSpc>
            </a:pPr>
            <a:r>
              <a:rPr lang="en-GB" sz="3600" dirty="0">
                <a:latin typeface="Segoe UI" panose="020B0502040204020203" pitchFamily="34" charset="0"/>
              </a:rPr>
              <a:t>Role Based Access Control</a:t>
            </a:r>
          </a:p>
        </p:txBody>
      </p:sp>
    </p:spTree>
    <p:extLst>
      <p:ext uri="{BB962C8B-B14F-4D97-AF65-F5344CB8AC3E}">
        <p14:creationId xmlns:p14="http://schemas.microsoft.com/office/powerpoint/2010/main" val="2006378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383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39E65D-B083-467D-8C57-EFC7E6E2A2AA}"/>
              </a:ext>
            </a:extLst>
          </p:cNvPr>
          <p:cNvPicPr>
            <a:picLocks noChangeAspect="1"/>
          </p:cNvPicPr>
          <p:nvPr/>
        </p:nvPicPr>
        <p:blipFill>
          <a:blip r:embed="rId3"/>
          <a:stretch>
            <a:fillRect/>
          </a:stretch>
        </p:blipFill>
        <p:spPr>
          <a:xfrm>
            <a:off x="70" y="0"/>
            <a:ext cx="12436334" cy="6994525"/>
          </a:xfrm>
          <a:prstGeom prst="rect">
            <a:avLst/>
          </a:prstGeom>
        </p:spPr>
      </p:pic>
    </p:spTree>
    <p:extLst>
      <p:ext uri="{BB962C8B-B14F-4D97-AF65-F5344CB8AC3E}">
        <p14:creationId xmlns:p14="http://schemas.microsoft.com/office/powerpoint/2010/main" val="940145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2C0599E-3B06-47F6-9266-61DA21B61F53}"/>
              </a:ext>
            </a:extLst>
          </p:cNvPr>
          <p:cNvCxnSpPr/>
          <p:nvPr/>
        </p:nvCxnSpPr>
        <p:spPr>
          <a:xfrm>
            <a:off x="1347218" y="3713286"/>
            <a:ext cx="10009112" cy="0"/>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descr="A picture containing vector graphics&#10;&#10;Description generated with high confidence">
            <a:extLst>
              <a:ext uri="{FF2B5EF4-FFF2-40B4-BE49-F238E27FC236}">
                <a16:creationId xmlns:a16="http://schemas.microsoft.com/office/drawing/2014/main" id="{FEED6138-5088-4DF4-9E65-35AC3C870D44}"/>
              </a:ext>
            </a:extLst>
          </p:cNvPr>
          <p:cNvPicPr>
            <a:picLocks noChangeAspect="1"/>
          </p:cNvPicPr>
          <p:nvPr/>
        </p:nvPicPr>
        <p:blipFill>
          <a:blip r:embed="rId3"/>
          <a:stretch>
            <a:fillRect/>
          </a:stretch>
        </p:blipFill>
        <p:spPr>
          <a:xfrm>
            <a:off x="1635250" y="4505374"/>
            <a:ext cx="780290" cy="780290"/>
          </a:xfrm>
          <a:prstGeom prst="rect">
            <a:avLst/>
          </a:prstGeom>
        </p:spPr>
      </p:pic>
      <p:cxnSp>
        <p:nvCxnSpPr>
          <p:cNvPr id="13" name="Straight Connector 12">
            <a:extLst>
              <a:ext uri="{FF2B5EF4-FFF2-40B4-BE49-F238E27FC236}">
                <a16:creationId xmlns:a16="http://schemas.microsoft.com/office/drawing/2014/main" id="{8861359F-2613-484E-8C08-6B523D67287F}"/>
              </a:ext>
            </a:extLst>
          </p:cNvPr>
          <p:cNvCxnSpPr>
            <a:cxnSpLocks/>
            <a:endCxn id="7" idx="0"/>
          </p:cNvCxnSpPr>
          <p:nvPr/>
        </p:nvCxnSpPr>
        <p:spPr>
          <a:xfrm>
            <a:off x="2025395" y="3713286"/>
            <a:ext cx="0" cy="792088"/>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6" name="Picture 15" descr="A picture containing vector graphics&#10;&#10;Description generated with high confidence">
            <a:extLst>
              <a:ext uri="{FF2B5EF4-FFF2-40B4-BE49-F238E27FC236}">
                <a16:creationId xmlns:a16="http://schemas.microsoft.com/office/drawing/2014/main" id="{FEABEE8D-8934-4258-8271-8848D5B80A0D}"/>
              </a:ext>
            </a:extLst>
          </p:cNvPr>
          <p:cNvPicPr>
            <a:picLocks noChangeAspect="1"/>
          </p:cNvPicPr>
          <p:nvPr/>
        </p:nvPicPr>
        <p:blipFill>
          <a:blip r:embed="rId3"/>
          <a:stretch>
            <a:fillRect/>
          </a:stretch>
        </p:blipFill>
        <p:spPr>
          <a:xfrm>
            <a:off x="2211314" y="5441478"/>
            <a:ext cx="780290" cy="780290"/>
          </a:xfrm>
          <a:prstGeom prst="rect">
            <a:avLst/>
          </a:prstGeom>
        </p:spPr>
      </p:pic>
      <p:cxnSp>
        <p:nvCxnSpPr>
          <p:cNvPr id="18" name="Straight Connector 17">
            <a:extLst>
              <a:ext uri="{FF2B5EF4-FFF2-40B4-BE49-F238E27FC236}">
                <a16:creationId xmlns:a16="http://schemas.microsoft.com/office/drawing/2014/main" id="{7E9FAEAF-FDB1-4C36-9E1A-CC844F88E913}"/>
              </a:ext>
            </a:extLst>
          </p:cNvPr>
          <p:cNvCxnSpPr>
            <a:cxnSpLocks/>
            <a:endCxn id="16" idx="0"/>
          </p:cNvCxnSpPr>
          <p:nvPr/>
        </p:nvCxnSpPr>
        <p:spPr>
          <a:xfrm>
            <a:off x="2601459" y="3713286"/>
            <a:ext cx="0" cy="1728192"/>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21" name="Picture 20" descr="A picture containing vector graphics&#10;&#10;Description generated with high confidence">
            <a:extLst>
              <a:ext uri="{FF2B5EF4-FFF2-40B4-BE49-F238E27FC236}">
                <a16:creationId xmlns:a16="http://schemas.microsoft.com/office/drawing/2014/main" id="{E5BC2D9C-10B4-4D46-9534-989C9267CFD0}"/>
              </a:ext>
            </a:extLst>
          </p:cNvPr>
          <p:cNvPicPr>
            <a:picLocks noChangeAspect="1"/>
          </p:cNvPicPr>
          <p:nvPr/>
        </p:nvPicPr>
        <p:blipFill>
          <a:blip r:embed="rId3"/>
          <a:stretch>
            <a:fillRect/>
          </a:stretch>
        </p:blipFill>
        <p:spPr>
          <a:xfrm>
            <a:off x="2796289" y="4505374"/>
            <a:ext cx="780290" cy="780290"/>
          </a:xfrm>
          <a:prstGeom prst="rect">
            <a:avLst/>
          </a:prstGeom>
        </p:spPr>
      </p:pic>
      <p:cxnSp>
        <p:nvCxnSpPr>
          <p:cNvPr id="22" name="Straight Connector 21">
            <a:extLst>
              <a:ext uri="{FF2B5EF4-FFF2-40B4-BE49-F238E27FC236}">
                <a16:creationId xmlns:a16="http://schemas.microsoft.com/office/drawing/2014/main" id="{6495DA8E-1318-43FB-B5A7-2DC3088AEED4}"/>
              </a:ext>
            </a:extLst>
          </p:cNvPr>
          <p:cNvCxnSpPr>
            <a:cxnSpLocks/>
            <a:endCxn id="21" idx="0"/>
          </p:cNvCxnSpPr>
          <p:nvPr/>
        </p:nvCxnSpPr>
        <p:spPr>
          <a:xfrm>
            <a:off x="3186434" y="3713286"/>
            <a:ext cx="0" cy="792088"/>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23" name="Picture 22" descr="A picture containing vector graphics&#10;&#10;Description generated with high confidence">
            <a:extLst>
              <a:ext uri="{FF2B5EF4-FFF2-40B4-BE49-F238E27FC236}">
                <a16:creationId xmlns:a16="http://schemas.microsoft.com/office/drawing/2014/main" id="{6830A61A-98A2-4C29-94BB-EC477DFA111A}"/>
              </a:ext>
            </a:extLst>
          </p:cNvPr>
          <p:cNvPicPr>
            <a:picLocks noChangeAspect="1"/>
          </p:cNvPicPr>
          <p:nvPr/>
        </p:nvPicPr>
        <p:blipFill>
          <a:blip r:embed="rId3"/>
          <a:stretch>
            <a:fillRect/>
          </a:stretch>
        </p:blipFill>
        <p:spPr>
          <a:xfrm>
            <a:off x="3372353" y="5441478"/>
            <a:ext cx="780290" cy="780290"/>
          </a:xfrm>
          <a:prstGeom prst="rect">
            <a:avLst/>
          </a:prstGeom>
        </p:spPr>
      </p:pic>
      <p:cxnSp>
        <p:nvCxnSpPr>
          <p:cNvPr id="24" name="Straight Connector 23">
            <a:extLst>
              <a:ext uri="{FF2B5EF4-FFF2-40B4-BE49-F238E27FC236}">
                <a16:creationId xmlns:a16="http://schemas.microsoft.com/office/drawing/2014/main" id="{073B7E4D-8BEA-4EBF-BF40-0E257091DB49}"/>
              </a:ext>
            </a:extLst>
          </p:cNvPr>
          <p:cNvCxnSpPr>
            <a:cxnSpLocks/>
            <a:endCxn id="23" idx="0"/>
          </p:cNvCxnSpPr>
          <p:nvPr/>
        </p:nvCxnSpPr>
        <p:spPr>
          <a:xfrm>
            <a:off x="3762498" y="3713286"/>
            <a:ext cx="0" cy="1728192"/>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vector graphics&#10;&#10;Description generated with high confidence">
            <a:extLst>
              <a:ext uri="{FF2B5EF4-FFF2-40B4-BE49-F238E27FC236}">
                <a16:creationId xmlns:a16="http://schemas.microsoft.com/office/drawing/2014/main" id="{7E3D0955-F4D8-458A-88DE-6457496009D8}"/>
              </a:ext>
            </a:extLst>
          </p:cNvPr>
          <p:cNvPicPr>
            <a:picLocks noChangeAspect="1"/>
          </p:cNvPicPr>
          <p:nvPr/>
        </p:nvPicPr>
        <p:blipFill>
          <a:blip r:embed="rId3"/>
          <a:stretch>
            <a:fillRect/>
          </a:stretch>
        </p:blipFill>
        <p:spPr>
          <a:xfrm>
            <a:off x="5118367" y="4505374"/>
            <a:ext cx="780290" cy="780290"/>
          </a:xfrm>
          <a:prstGeom prst="rect">
            <a:avLst/>
          </a:prstGeom>
        </p:spPr>
      </p:pic>
      <p:cxnSp>
        <p:nvCxnSpPr>
          <p:cNvPr id="30" name="Straight Connector 29">
            <a:extLst>
              <a:ext uri="{FF2B5EF4-FFF2-40B4-BE49-F238E27FC236}">
                <a16:creationId xmlns:a16="http://schemas.microsoft.com/office/drawing/2014/main" id="{4B1E8790-748F-4550-B9EB-3CAB17C2506D}"/>
              </a:ext>
            </a:extLst>
          </p:cNvPr>
          <p:cNvCxnSpPr>
            <a:cxnSpLocks/>
            <a:endCxn id="29" idx="0"/>
          </p:cNvCxnSpPr>
          <p:nvPr/>
        </p:nvCxnSpPr>
        <p:spPr>
          <a:xfrm>
            <a:off x="5508512" y="3713286"/>
            <a:ext cx="0" cy="792088"/>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31" name="Picture 30" descr="A picture containing vector graphics&#10;&#10;Description generated with high confidence">
            <a:extLst>
              <a:ext uri="{FF2B5EF4-FFF2-40B4-BE49-F238E27FC236}">
                <a16:creationId xmlns:a16="http://schemas.microsoft.com/office/drawing/2014/main" id="{8C25993F-C159-457F-89A4-A7BC185E9256}"/>
              </a:ext>
            </a:extLst>
          </p:cNvPr>
          <p:cNvPicPr>
            <a:picLocks noChangeAspect="1"/>
          </p:cNvPicPr>
          <p:nvPr/>
        </p:nvPicPr>
        <p:blipFill>
          <a:blip r:embed="rId3"/>
          <a:stretch>
            <a:fillRect/>
          </a:stretch>
        </p:blipFill>
        <p:spPr>
          <a:xfrm>
            <a:off x="5694431" y="5441478"/>
            <a:ext cx="780290" cy="780290"/>
          </a:xfrm>
          <a:prstGeom prst="rect">
            <a:avLst/>
          </a:prstGeom>
        </p:spPr>
      </p:pic>
      <p:cxnSp>
        <p:nvCxnSpPr>
          <p:cNvPr id="32" name="Straight Connector 31">
            <a:extLst>
              <a:ext uri="{FF2B5EF4-FFF2-40B4-BE49-F238E27FC236}">
                <a16:creationId xmlns:a16="http://schemas.microsoft.com/office/drawing/2014/main" id="{921D43E5-3616-42F5-9FC9-D56CB121D3D0}"/>
              </a:ext>
            </a:extLst>
          </p:cNvPr>
          <p:cNvCxnSpPr>
            <a:cxnSpLocks/>
            <a:endCxn id="31" idx="0"/>
          </p:cNvCxnSpPr>
          <p:nvPr/>
        </p:nvCxnSpPr>
        <p:spPr>
          <a:xfrm>
            <a:off x="6084576" y="3713286"/>
            <a:ext cx="0" cy="1728192"/>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33" name="Picture 32" descr="A picture containing vector graphics&#10;&#10;Description generated with high confidence">
            <a:extLst>
              <a:ext uri="{FF2B5EF4-FFF2-40B4-BE49-F238E27FC236}">
                <a16:creationId xmlns:a16="http://schemas.microsoft.com/office/drawing/2014/main" id="{FF7A7F77-8F7E-4F19-B161-B384C1FA4893}"/>
              </a:ext>
            </a:extLst>
          </p:cNvPr>
          <p:cNvPicPr>
            <a:picLocks noChangeAspect="1"/>
          </p:cNvPicPr>
          <p:nvPr/>
        </p:nvPicPr>
        <p:blipFill>
          <a:blip r:embed="rId3"/>
          <a:stretch>
            <a:fillRect/>
          </a:stretch>
        </p:blipFill>
        <p:spPr>
          <a:xfrm>
            <a:off x="6279406" y="4505374"/>
            <a:ext cx="780290" cy="780290"/>
          </a:xfrm>
          <a:prstGeom prst="rect">
            <a:avLst/>
          </a:prstGeom>
        </p:spPr>
      </p:pic>
      <p:cxnSp>
        <p:nvCxnSpPr>
          <p:cNvPr id="34" name="Straight Connector 33">
            <a:extLst>
              <a:ext uri="{FF2B5EF4-FFF2-40B4-BE49-F238E27FC236}">
                <a16:creationId xmlns:a16="http://schemas.microsoft.com/office/drawing/2014/main" id="{2C50D036-5337-4264-9896-8C3E307218CF}"/>
              </a:ext>
            </a:extLst>
          </p:cNvPr>
          <p:cNvCxnSpPr>
            <a:cxnSpLocks/>
            <a:endCxn id="33" idx="0"/>
          </p:cNvCxnSpPr>
          <p:nvPr/>
        </p:nvCxnSpPr>
        <p:spPr>
          <a:xfrm>
            <a:off x="6669551" y="3713286"/>
            <a:ext cx="0" cy="792088"/>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35" name="Picture 34" descr="A picture containing vector graphics&#10;&#10;Description generated with high confidence">
            <a:extLst>
              <a:ext uri="{FF2B5EF4-FFF2-40B4-BE49-F238E27FC236}">
                <a16:creationId xmlns:a16="http://schemas.microsoft.com/office/drawing/2014/main" id="{800745BB-98E1-4DBF-992A-4666DD7367E6}"/>
              </a:ext>
            </a:extLst>
          </p:cNvPr>
          <p:cNvPicPr>
            <a:picLocks noChangeAspect="1"/>
          </p:cNvPicPr>
          <p:nvPr/>
        </p:nvPicPr>
        <p:blipFill>
          <a:blip r:embed="rId3"/>
          <a:stretch>
            <a:fillRect/>
          </a:stretch>
        </p:blipFill>
        <p:spPr>
          <a:xfrm>
            <a:off x="6855470" y="5441478"/>
            <a:ext cx="780290" cy="780290"/>
          </a:xfrm>
          <a:prstGeom prst="rect">
            <a:avLst/>
          </a:prstGeom>
        </p:spPr>
      </p:pic>
      <p:cxnSp>
        <p:nvCxnSpPr>
          <p:cNvPr id="36" name="Straight Connector 35">
            <a:extLst>
              <a:ext uri="{FF2B5EF4-FFF2-40B4-BE49-F238E27FC236}">
                <a16:creationId xmlns:a16="http://schemas.microsoft.com/office/drawing/2014/main" id="{B72323FD-1D3F-4762-B32D-3737E1A61D36}"/>
              </a:ext>
            </a:extLst>
          </p:cNvPr>
          <p:cNvCxnSpPr>
            <a:cxnSpLocks/>
            <a:endCxn id="35" idx="0"/>
          </p:cNvCxnSpPr>
          <p:nvPr/>
        </p:nvCxnSpPr>
        <p:spPr>
          <a:xfrm>
            <a:off x="7245615" y="3713286"/>
            <a:ext cx="0" cy="1728192"/>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41" name="Picture 40" descr="A picture containing vector graphics&#10;&#10;Description generated with high confidence">
            <a:extLst>
              <a:ext uri="{FF2B5EF4-FFF2-40B4-BE49-F238E27FC236}">
                <a16:creationId xmlns:a16="http://schemas.microsoft.com/office/drawing/2014/main" id="{541EA2A5-5A83-4C21-BFA3-148BD734AB0A}"/>
              </a:ext>
            </a:extLst>
          </p:cNvPr>
          <p:cNvPicPr>
            <a:picLocks noChangeAspect="1"/>
          </p:cNvPicPr>
          <p:nvPr/>
        </p:nvPicPr>
        <p:blipFill>
          <a:blip r:embed="rId3"/>
          <a:stretch>
            <a:fillRect/>
          </a:stretch>
        </p:blipFill>
        <p:spPr>
          <a:xfrm>
            <a:off x="8601484" y="4505374"/>
            <a:ext cx="780290" cy="780290"/>
          </a:xfrm>
          <a:prstGeom prst="rect">
            <a:avLst/>
          </a:prstGeom>
        </p:spPr>
      </p:pic>
      <p:cxnSp>
        <p:nvCxnSpPr>
          <p:cNvPr id="42" name="Straight Connector 41">
            <a:extLst>
              <a:ext uri="{FF2B5EF4-FFF2-40B4-BE49-F238E27FC236}">
                <a16:creationId xmlns:a16="http://schemas.microsoft.com/office/drawing/2014/main" id="{FCD679D5-7B7D-4DB4-B50B-AFF093D6E6CB}"/>
              </a:ext>
            </a:extLst>
          </p:cNvPr>
          <p:cNvCxnSpPr>
            <a:cxnSpLocks/>
            <a:endCxn id="41" idx="0"/>
          </p:cNvCxnSpPr>
          <p:nvPr/>
        </p:nvCxnSpPr>
        <p:spPr>
          <a:xfrm>
            <a:off x="8991629" y="3713286"/>
            <a:ext cx="0" cy="792088"/>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43" name="Picture 42" descr="A picture containing vector graphics&#10;&#10;Description generated with high confidence">
            <a:extLst>
              <a:ext uri="{FF2B5EF4-FFF2-40B4-BE49-F238E27FC236}">
                <a16:creationId xmlns:a16="http://schemas.microsoft.com/office/drawing/2014/main" id="{A4DC69C5-D85D-407E-B5A9-9EE2DD8AF65F}"/>
              </a:ext>
            </a:extLst>
          </p:cNvPr>
          <p:cNvPicPr>
            <a:picLocks noChangeAspect="1"/>
          </p:cNvPicPr>
          <p:nvPr/>
        </p:nvPicPr>
        <p:blipFill>
          <a:blip r:embed="rId3"/>
          <a:stretch>
            <a:fillRect/>
          </a:stretch>
        </p:blipFill>
        <p:spPr>
          <a:xfrm>
            <a:off x="9177548" y="5441478"/>
            <a:ext cx="780290" cy="780290"/>
          </a:xfrm>
          <a:prstGeom prst="rect">
            <a:avLst/>
          </a:prstGeom>
        </p:spPr>
      </p:pic>
      <p:cxnSp>
        <p:nvCxnSpPr>
          <p:cNvPr id="44" name="Straight Connector 43">
            <a:extLst>
              <a:ext uri="{FF2B5EF4-FFF2-40B4-BE49-F238E27FC236}">
                <a16:creationId xmlns:a16="http://schemas.microsoft.com/office/drawing/2014/main" id="{5B53A89A-141B-4DF8-ADD2-177D5D1ECC21}"/>
              </a:ext>
            </a:extLst>
          </p:cNvPr>
          <p:cNvCxnSpPr>
            <a:cxnSpLocks/>
            <a:endCxn id="43" idx="0"/>
          </p:cNvCxnSpPr>
          <p:nvPr/>
        </p:nvCxnSpPr>
        <p:spPr>
          <a:xfrm>
            <a:off x="9567693" y="3713286"/>
            <a:ext cx="0" cy="1728192"/>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45" name="Picture 44" descr="A picture containing vector graphics&#10;&#10;Description generated with high confidence">
            <a:extLst>
              <a:ext uri="{FF2B5EF4-FFF2-40B4-BE49-F238E27FC236}">
                <a16:creationId xmlns:a16="http://schemas.microsoft.com/office/drawing/2014/main" id="{B2B8B41E-345F-48D8-9E70-70FD9CC3DE20}"/>
              </a:ext>
            </a:extLst>
          </p:cNvPr>
          <p:cNvPicPr>
            <a:picLocks noChangeAspect="1"/>
          </p:cNvPicPr>
          <p:nvPr/>
        </p:nvPicPr>
        <p:blipFill>
          <a:blip r:embed="rId3"/>
          <a:stretch>
            <a:fillRect/>
          </a:stretch>
        </p:blipFill>
        <p:spPr>
          <a:xfrm>
            <a:off x="9762523" y="4505374"/>
            <a:ext cx="780290" cy="780290"/>
          </a:xfrm>
          <a:prstGeom prst="rect">
            <a:avLst/>
          </a:prstGeom>
        </p:spPr>
      </p:pic>
      <p:cxnSp>
        <p:nvCxnSpPr>
          <p:cNvPr id="46" name="Straight Connector 45">
            <a:extLst>
              <a:ext uri="{FF2B5EF4-FFF2-40B4-BE49-F238E27FC236}">
                <a16:creationId xmlns:a16="http://schemas.microsoft.com/office/drawing/2014/main" id="{47815442-4822-4C41-8A5F-F20F97A1B4D2}"/>
              </a:ext>
            </a:extLst>
          </p:cNvPr>
          <p:cNvCxnSpPr>
            <a:cxnSpLocks/>
            <a:endCxn id="45" idx="0"/>
          </p:cNvCxnSpPr>
          <p:nvPr/>
        </p:nvCxnSpPr>
        <p:spPr>
          <a:xfrm>
            <a:off x="10152668" y="3713286"/>
            <a:ext cx="0" cy="792088"/>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47" name="Picture 46" descr="A picture containing vector graphics&#10;&#10;Description generated with high confidence">
            <a:extLst>
              <a:ext uri="{FF2B5EF4-FFF2-40B4-BE49-F238E27FC236}">
                <a16:creationId xmlns:a16="http://schemas.microsoft.com/office/drawing/2014/main" id="{EDFF5981-9E13-4C85-9704-2F8EAFFFD2E7}"/>
              </a:ext>
            </a:extLst>
          </p:cNvPr>
          <p:cNvPicPr>
            <a:picLocks noChangeAspect="1"/>
          </p:cNvPicPr>
          <p:nvPr/>
        </p:nvPicPr>
        <p:blipFill>
          <a:blip r:embed="rId3"/>
          <a:stretch>
            <a:fillRect/>
          </a:stretch>
        </p:blipFill>
        <p:spPr>
          <a:xfrm>
            <a:off x="10338587" y="5441478"/>
            <a:ext cx="780290" cy="780290"/>
          </a:xfrm>
          <a:prstGeom prst="rect">
            <a:avLst/>
          </a:prstGeom>
        </p:spPr>
      </p:pic>
      <p:cxnSp>
        <p:nvCxnSpPr>
          <p:cNvPr id="48" name="Straight Connector 47">
            <a:extLst>
              <a:ext uri="{FF2B5EF4-FFF2-40B4-BE49-F238E27FC236}">
                <a16:creationId xmlns:a16="http://schemas.microsoft.com/office/drawing/2014/main" id="{40AEA937-EA8B-4467-A3F2-8E947BC77EB4}"/>
              </a:ext>
            </a:extLst>
          </p:cNvPr>
          <p:cNvCxnSpPr>
            <a:cxnSpLocks/>
            <a:endCxn id="47" idx="0"/>
          </p:cNvCxnSpPr>
          <p:nvPr/>
        </p:nvCxnSpPr>
        <p:spPr>
          <a:xfrm>
            <a:off x="10728732" y="3713286"/>
            <a:ext cx="0" cy="1728192"/>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50" name="Picture 49" descr="A close up of a sign&#10;&#10;Description generated with very high confidence">
            <a:extLst>
              <a:ext uri="{FF2B5EF4-FFF2-40B4-BE49-F238E27FC236}">
                <a16:creationId xmlns:a16="http://schemas.microsoft.com/office/drawing/2014/main" id="{927A1358-8294-4DA8-83DB-7077C288693B}"/>
              </a:ext>
            </a:extLst>
          </p:cNvPr>
          <p:cNvPicPr>
            <a:picLocks noChangeAspect="1"/>
          </p:cNvPicPr>
          <p:nvPr/>
        </p:nvPicPr>
        <p:blipFill>
          <a:blip r:embed="rId4"/>
          <a:stretch>
            <a:fillRect/>
          </a:stretch>
        </p:blipFill>
        <p:spPr>
          <a:xfrm>
            <a:off x="5955730" y="2201118"/>
            <a:ext cx="843140" cy="843140"/>
          </a:xfrm>
          <a:prstGeom prst="rect">
            <a:avLst/>
          </a:prstGeom>
        </p:spPr>
      </p:pic>
      <p:cxnSp>
        <p:nvCxnSpPr>
          <p:cNvPr id="51" name="Straight Connector 50">
            <a:extLst>
              <a:ext uri="{FF2B5EF4-FFF2-40B4-BE49-F238E27FC236}">
                <a16:creationId xmlns:a16="http://schemas.microsoft.com/office/drawing/2014/main" id="{607F7B1F-208D-4C33-833D-7116CCC2246D}"/>
              </a:ext>
            </a:extLst>
          </p:cNvPr>
          <p:cNvCxnSpPr>
            <a:cxnSpLocks/>
            <a:endCxn id="50" idx="2"/>
          </p:cNvCxnSpPr>
          <p:nvPr/>
        </p:nvCxnSpPr>
        <p:spPr>
          <a:xfrm flipV="1">
            <a:off x="6377300" y="3044258"/>
            <a:ext cx="0" cy="669028"/>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7AF06398-CB42-44AD-B55A-AD206DB14442}"/>
              </a:ext>
            </a:extLst>
          </p:cNvPr>
          <p:cNvSpPr/>
          <p:nvPr/>
        </p:nvSpPr>
        <p:spPr bwMode="auto">
          <a:xfrm>
            <a:off x="1347218" y="4382315"/>
            <a:ext cx="3024329" cy="2283285"/>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763BDDD2-1273-4898-9B30-8FC6BD5923B5}"/>
              </a:ext>
            </a:extLst>
          </p:cNvPr>
          <p:cNvSpPr/>
          <p:nvPr/>
        </p:nvSpPr>
        <p:spPr bwMode="auto">
          <a:xfrm>
            <a:off x="4806262" y="4379728"/>
            <a:ext cx="3024329" cy="2283283"/>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E50BD653-9938-46F3-9CA2-EA8979A0A3E4}"/>
              </a:ext>
            </a:extLst>
          </p:cNvPr>
          <p:cNvSpPr/>
          <p:nvPr/>
        </p:nvSpPr>
        <p:spPr bwMode="auto">
          <a:xfrm>
            <a:off x="8265306" y="4377141"/>
            <a:ext cx="3024329" cy="2283275"/>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B7ED6687-EFBA-49B0-B551-96246C3DF4A7}"/>
              </a:ext>
            </a:extLst>
          </p:cNvPr>
          <p:cNvSpPr/>
          <p:nvPr/>
        </p:nvSpPr>
        <p:spPr>
          <a:xfrm>
            <a:off x="2339239" y="6336929"/>
            <a:ext cx="1040285" cy="369332"/>
          </a:xfrm>
          <a:prstGeom prst="rect">
            <a:avLst/>
          </a:prstGeom>
        </p:spPr>
        <p:txBody>
          <a:bodyPr wrap="none">
            <a:spAutoFit/>
          </a:bodyPr>
          <a:lstStyle/>
          <a:p>
            <a:r>
              <a:rPr lang="en-US" dirty="0"/>
              <a:t>Service 1</a:t>
            </a:r>
            <a:endParaRPr lang="en-GB" dirty="0"/>
          </a:p>
        </p:txBody>
      </p:sp>
      <p:sp>
        <p:nvSpPr>
          <p:cNvPr id="60" name="Rectangle 59">
            <a:extLst>
              <a:ext uri="{FF2B5EF4-FFF2-40B4-BE49-F238E27FC236}">
                <a16:creationId xmlns:a16="http://schemas.microsoft.com/office/drawing/2014/main" id="{C3534361-21FD-4CC5-A951-C2B0F6F72AB2}"/>
              </a:ext>
            </a:extLst>
          </p:cNvPr>
          <p:cNvSpPr/>
          <p:nvPr/>
        </p:nvSpPr>
        <p:spPr>
          <a:xfrm>
            <a:off x="5857157" y="6347414"/>
            <a:ext cx="1075551" cy="369332"/>
          </a:xfrm>
          <a:prstGeom prst="rect">
            <a:avLst/>
          </a:prstGeom>
        </p:spPr>
        <p:txBody>
          <a:bodyPr wrap="none">
            <a:spAutoFit/>
          </a:bodyPr>
          <a:lstStyle/>
          <a:p>
            <a:r>
              <a:rPr lang="en-US" dirty="0"/>
              <a:t>Service 2</a:t>
            </a:r>
            <a:endParaRPr lang="en-GB" dirty="0"/>
          </a:p>
        </p:txBody>
      </p:sp>
      <p:sp>
        <p:nvSpPr>
          <p:cNvPr id="61" name="Rectangle 60">
            <a:extLst>
              <a:ext uri="{FF2B5EF4-FFF2-40B4-BE49-F238E27FC236}">
                <a16:creationId xmlns:a16="http://schemas.microsoft.com/office/drawing/2014/main" id="{8CEBD609-3024-4879-812A-9FE22F1D3F5D}"/>
              </a:ext>
            </a:extLst>
          </p:cNvPr>
          <p:cNvSpPr/>
          <p:nvPr/>
        </p:nvSpPr>
        <p:spPr>
          <a:xfrm>
            <a:off x="9263036" y="6336929"/>
            <a:ext cx="1075551" cy="369332"/>
          </a:xfrm>
          <a:prstGeom prst="rect">
            <a:avLst/>
          </a:prstGeom>
        </p:spPr>
        <p:txBody>
          <a:bodyPr wrap="none">
            <a:spAutoFit/>
          </a:bodyPr>
          <a:lstStyle/>
          <a:p>
            <a:r>
              <a:rPr lang="en-US" dirty="0"/>
              <a:t>Service 3</a:t>
            </a:r>
            <a:endParaRPr lang="en-GB" dirty="0"/>
          </a:p>
        </p:txBody>
      </p:sp>
      <p:pic>
        <p:nvPicPr>
          <p:cNvPr id="62" name="Picture 61">
            <a:extLst>
              <a:ext uri="{FF2B5EF4-FFF2-40B4-BE49-F238E27FC236}">
                <a16:creationId xmlns:a16="http://schemas.microsoft.com/office/drawing/2014/main" id="{0C4D32BA-91D1-41A1-BB34-17E972BAE286}"/>
              </a:ext>
            </a:extLst>
          </p:cNvPr>
          <p:cNvPicPr>
            <a:picLocks noChangeAspect="1"/>
          </p:cNvPicPr>
          <p:nvPr/>
        </p:nvPicPr>
        <p:blipFill>
          <a:blip r:embed="rId5"/>
          <a:stretch>
            <a:fillRect/>
          </a:stretch>
        </p:blipFill>
        <p:spPr>
          <a:xfrm>
            <a:off x="5350661" y="185595"/>
            <a:ext cx="2053277" cy="1346495"/>
          </a:xfrm>
          <a:prstGeom prst="rect">
            <a:avLst/>
          </a:prstGeom>
        </p:spPr>
      </p:pic>
      <p:sp>
        <p:nvSpPr>
          <p:cNvPr id="63" name="TextBox 179">
            <a:extLst>
              <a:ext uri="{FF2B5EF4-FFF2-40B4-BE49-F238E27FC236}">
                <a16:creationId xmlns:a16="http://schemas.microsoft.com/office/drawing/2014/main" id="{42A4BE47-D046-4322-A2B8-AAA41193C9AC}"/>
              </a:ext>
            </a:extLst>
          </p:cNvPr>
          <p:cNvSpPr txBox="1"/>
          <p:nvPr/>
        </p:nvSpPr>
        <p:spPr>
          <a:xfrm>
            <a:off x="5412542" y="772757"/>
            <a:ext cx="1811772" cy="544557"/>
          </a:xfrm>
          <a:prstGeom prst="rect">
            <a:avLst/>
          </a:prstGeom>
          <a:noFill/>
          <a:ln>
            <a:noFill/>
          </a:ln>
        </p:spPr>
        <p:txBody>
          <a:bodyPr wrap="none" lIns="182750" tIns="146201" rIns="182750" bIns="146201" rtlCol="0">
            <a:spAutoFit/>
          </a:bodyPr>
          <a:lstStyle/>
          <a:p>
            <a:pPr algn="ctr" defTabSz="931298">
              <a:lnSpc>
                <a:spcPct val="90000"/>
              </a:lnSpc>
              <a:spcAft>
                <a:spcPts val="600"/>
              </a:spcAft>
            </a:pPr>
            <a:r>
              <a:rPr lang="en-US" kern="0" dirty="0">
                <a:solidFill>
                  <a:srgbClr val="FFFFFF"/>
                </a:solidFill>
              </a:rPr>
              <a:t>Outside World</a:t>
            </a:r>
          </a:p>
        </p:txBody>
      </p:sp>
      <p:cxnSp>
        <p:nvCxnSpPr>
          <p:cNvPr id="64" name="Straight Connector 63">
            <a:extLst>
              <a:ext uri="{FF2B5EF4-FFF2-40B4-BE49-F238E27FC236}">
                <a16:creationId xmlns:a16="http://schemas.microsoft.com/office/drawing/2014/main" id="{E07724BF-BFA0-475E-95F7-030421C30065}"/>
              </a:ext>
            </a:extLst>
          </p:cNvPr>
          <p:cNvCxnSpPr>
            <a:cxnSpLocks/>
            <a:stCxn id="50" idx="0"/>
            <a:endCxn id="62" idx="2"/>
          </p:cNvCxnSpPr>
          <p:nvPr/>
        </p:nvCxnSpPr>
        <p:spPr>
          <a:xfrm flipV="1">
            <a:off x="6377300" y="1532090"/>
            <a:ext cx="0" cy="669028"/>
          </a:xfrm>
          <a:prstGeom prst="line">
            <a:avLst/>
          </a:prstGeom>
          <a:ln w="1905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131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2C0599E-3B06-47F6-9266-61DA21B61F53}"/>
              </a:ext>
            </a:extLst>
          </p:cNvPr>
          <p:cNvCxnSpPr>
            <a:cxnSpLocks/>
          </p:cNvCxnSpPr>
          <p:nvPr/>
        </p:nvCxnSpPr>
        <p:spPr>
          <a:xfrm>
            <a:off x="2633518" y="4602779"/>
            <a:ext cx="1774191" cy="0"/>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descr="A picture containing vector graphics&#10;&#10;Description generated with high confidence">
            <a:extLst>
              <a:ext uri="{FF2B5EF4-FFF2-40B4-BE49-F238E27FC236}">
                <a16:creationId xmlns:a16="http://schemas.microsoft.com/office/drawing/2014/main" id="{FEED6138-5088-4DF4-9E65-35AC3C870D44}"/>
              </a:ext>
            </a:extLst>
          </p:cNvPr>
          <p:cNvPicPr>
            <a:picLocks noChangeAspect="1"/>
          </p:cNvPicPr>
          <p:nvPr/>
        </p:nvPicPr>
        <p:blipFill>
          <a:blip r:embed="rId3"/>
          <a:stretch>
            <a:fillRect/>
          </a:stretch>
        </p:blipFill>
        <p:spPr>
          <a:xfrm>
            <a:off x="2626497" y="5116384"/>
            <a:ext cx="531491" cy="531491"/>
          </a:xfrm>
          <a:prstGeom prst="rect">
            <a:avLst/>
          </a:prstGeom>
        </p:spPr>
      </p:pic>
      <p:cxnSp>
        <p:nvCxnSpPr>
          <p:cNvPr id="13" name="Straight Connector 12">
            <a:extLst>
              <a:ext uri="{FF2B5EF4-FFF2-40B4-BE49-F238E27FC236}">
                <a16:creationId xmlns:a16="http://schemas.microsoft.com/office/drawing/2014/main" id="{8861359F-2613-484E-8C08-6B523D67287F}"/>
              </a:ext>
            </a:extLst>
          </p:cNvPr>
          <p:cNvCxnSpPr>
            <a:cxnSpLocks/>
            <a:endCxn id="7" idx="0"/>
          </p:cNvCxnSpPr>
          <p:nvPr/>
        </p:nvCxnSpPr>
        <p:spPr>
          <a:xfrm>
            <a:off x="2892243" y="4602779"/>
            <a:ext cx="0" cy="51360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E9FAEAF-FDB1-4C36-9E1A-CC844F88E913}"/>
              </a:ext>
            </a:extLst>
          </p:cNvPr>
          <p:cNvCxnSpPr>
            <a:cxnSpLocks/>
            <a:endCxn id="65" idx="0"/>
          </p:cNvCxnSpPr>
          <p:nvPr/>
        </p:nvCxnSpPr>
        <p:spPr>
          <a:xfrm>
            <a:off x="3280523" y="4602779"/>
            <a:ext cx="1" cy="1251714"/>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495DA8E-1318-43FB-B5A7-2DC3088AEED4}"/>
              </a:ext>
            </a:extLst>
          </p:cNvPr>
          <p:cNvCxnSpPr>
            <a:cxnSpLocks/>
          </p:cNvCxnSpPr>
          <p:nvPr/>
        </p:nvCxnSpPr>
        <p:spPr>
          <a:xfrm>
            <a:off x="3689670" y="4602779"/>
            <a:ext cx="0" cy="504056"/>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50" name="Picture 49" descr="A close up of a sign&#10;&#10;Description generated with very high confidence">
            <a:extLst>
              <a:ext uri="{FF2B5EF4-FFF2-40B4-BE49-F238E27FC236}">
                <a16:creationId xmlns:a16="http://schemas.microsoft.com/office/drawing/2014/main" id="{927A1358-8294-4DA8-83DB-7077C288693B}"/>
              </a:ext>
            </a:extLst>
          </p:cNvPr>
          <p:cNvPicPr>
            <a:picLocks noChangeAspect="1"/>
          </p:cNvPicPr>
          <p:nvPr/>
        </p:nvPicPr>
        <p:blipFill>
          <a:blip r:embed="rId4"/>
          <a:stretch>
            <a:fillRect/>
          </a:stretch>
        </p:blipFill>
        <p:spPr>
          <a:xfrm>
            <a:off x="3212942" y="3816461"/>
            <a:ext cx="550529" cy="550529"/>
          </a:xfrm>
          <a:prstGeom prst="rect">
            <a:avLst/>
          </a:prstGeom>
        </p:spPr>
      </p:pic>
      <p:cxnSp>
        <p:nvCxnSpPr>
          <p:cNvPr id="51" name="Straight Connector 50">
            <a:extLst>
              <a:ext uri="{FF2B5EF4-FFF2-40B4-BE49-F238E27FC236}">
                <a16:creationId xmlns:a16="http://schemas.microsoft.com/office/drawing/2014/main" id="{607F7B1F-208D-4C33-833D-7116CCC2246D}"/>
              </a:ext>
            </a:extLst>
          </p:cNvPr>
          <p:cNvCxnSpPr>
            <a:cxnSpLocks/>
          </p:cNvCxnSpPr>
          <p:nvPr/>
        </p:nvCxnSpPr>
        <p:spPr>
          <a:xfrm flipH="1" flipV="1">
            <a:off x="3488207" y="4367375"/>
            <a:ext cx="1" cy="231943"/>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7AF06398-CB42-44AD-B55A-AD206DB14442}"/>
              </a:ext>
            </a:extLst>
          </p:cNvPr>
          <p:cNvSpPr/>
          <p:nvPr/>
        </p:nvSpPr>
        <p:spPr bwMode="auto">
          <a:xfrm>
            <a:off x="2265973" y="3654780"/>
            <a:ext cx="2494755" cy="2820207"/>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a:extLst>
              <a:ext uri="{FF2B5EF4-FFF2-40B4-BE49-F238E27FC236}">
                <a16:creationId xmlns:a16="http://schemas.microsoft.com/office/drawing/2014/main" id="{0C4D32BA-91D1-41A1-BB34-17E972BAE286}"/>
              </a:ext>
            </a:extLst>
          </p:cNvPr>
          <p:cNvPicPr>
            <a:picLocks noChangeAspect="1"/>
          </p:cNvPicPr>
          <p:nvPr/>
        </p:nvPicPr>
        <p:blipFill>
          <a:blip r:embed="rId5"/>
          <a:stretch>
            <a:fillRect/>
          </a:stretch>
        </p:blipFill>
        <p:spPr>
          <a:xfrm>
            <a:off x="194378" y="355169"/>
            <a:ext cx="2053277" cy="1346495"/>
          </a:xfrm>
          <a:prstGeom prst="rect">
            <a:avLst/>
          </a:prstGeom>
        </p:spPr>
      </p:pic>
      <p:sp>
        <p:nvSpPr>
          <p:cNvPr id="63" name="TextBox 179">
            <a:extLst>
              <a:ext uri="{FF2B5EF4-FFF2-40B4-BE49-F238E27FC236}">
                <a16:creationId xmlns:a16="http://schemas.microsoft.com/office/drawing/2014/main" id="{42A4BE47-D046-4322-A2B8-AAA41193C9AC}"/>
              </a:ext>
            </a:extLst>
          </p:cNvPr>
          <p:cNvSpPr txBox="1"/>
          <p:nvPr/>
        </p:nvSpPr>
        <p:spPr>
          <a:xfrm>
            <a:off x="590485" y="942331"/>
            <a:ext cx="1143320" cy="544557"/>
          </a:xfrm>
          <a:prstGeom prst="rect">
            <a:avLst/>
          </a:prstGeom>
          <a:noFill/>
          <a:ln>
            <a:noFill/>
          </a:ln>
        </p:spPr>
        <p:txBody>
          <a:bodyPr wrap="none" lIns="182750" tIns="146201" rIns="182750" bIns="146201" rtlCol="0">
            <a:spAutoFit/>
          </a:bodyPr>
          <a:lstStyle/>
          <a:p>
            <a:pPr algn="ctr" defTabSz="931298">
              <a:lnSpc>
                <a:spcPct val="90000"/>
              </a:lnSpc>
              <a:spcAft>
                <a:spcPts val="600"/>
              </a:spcAft>
            </a:pPr>
            <a:r>
              <a:rPr lang="en-US" kern="0" dirty="0">
                <a:solidFill>
                  <a:srgbClr val="FFFFFF"/>
                </a:solidFill>
              </a:rPr>
              <a:t>Internet</a:t>
            </a:r>
          </a:p>
        </p:txBody>
      </p:sp>
      <p:pic>
        <p:nvPicPr>
          <p:cNvPr id="49" name="Picture 6" descr="\\MAGNUM\Projects\Microsoft\Cloud Power FY12\Design\Icons\PNGs\Firewall.png">
            <a:extLst>
              <a:ext uri="{FF2B5EF4-FFF2-40B4-BE49-F238E27FC236}">
                <a16:creationId xmlns:a16="http://schemas.microsoft.com/office/drawing/2014/main" id="{BAD0B1A7-0F3A-4C9E-BC3B-BBD7FAE534F4}"/>
              </a:ext>
            </a:extLst>
          </p:cNvPr>
          <p:cNvPicPr>
            <a:picLocks noChangeAspect="1" noChangeArrowheads="1"/>
          </p:cNvPicPr>
          <p:nvPr/>
        </p:nvPicPr>
        <p:blipFill>
          <a:blip r:embed="rId6" cstate="print"/>
          <a:srcRect/>
          <a:stretch>
            <a:fillRect/>
          </a:stretch>
        </p:blipFill>
        <p:spPr bwMode="auto">
          <a:xfrm>
            <a:off x="3162808" y="596767"/>
            <a:ext cx="874393" cy="874393"/>
          </a:xfrm>
          <a:prstGeom prst="rect">
            <a:avLst/>
          </a:prstGeom>
          <a:noFill/>
        </p:spPr>
      </p:pic>
      <p:pic>
        <p:nvPicPr>
          <p:cNvPr id="52" name="Picture 9" descr="\\MAGNUM\Projects\Microsoft\Cloud Power FY12\Design\Icons\PNGs\Branch.png">
            <a:extLst>
              <a:ext uri="{FF2B5EF4-FFF2-40B4-BE49-F238E27FC236}">
                <a16:creationId xmlns:a16="http://schemas.microsoft.com/office/drawing/2014/main" id="{8AACC2BD-6E79-4114-8115-5B8650EBECA2}"/>
              </a:ext>
            </a:extLst>
          </p:cNvPr>
          <p:cNvPicPr>
            <a:picLocks noChangeAspect="1" noChangeArrowheads="1"/>
          </p:cNvPicPr>
          <p:nvPr/>
        </p:nvPicPr>
        <p:blipFill>
          <a:blip r:embed="rId7" cstate="print"/>
          <a:srcRect/>
          <a:stretch>
            <a:fillRect/>
          </a:stretch>
        </p:blipFill>
        <p:spPr bwMode="auto">
          <a:xfrm>
            <a:off x="10312423" y="-187583"/>
            <a:ext cx="1828800" cy="1828800"/>
          </a:xfrm>
          <a:prstGeom prst="rect">
            <a:avLst/>
          </a:prstGeom>
          <a:noFill/>
        </p:spPr>
      </p:pic>
      <p:sp>
        <p:nvSpPr>
          <p:cNvPr id="53" name="Rectangle 52">
            <a:extLst>
              <a:ext uri="{FF2B5EF4-FFF2-40B4-BE49-F238E27FC236}">
                <a16:creationId xmlns:a16="http://schemas.microsoft.com/office/drawing/2014/main" id="{6E47DEFF-1A34-4895-8F3B-5746E75E56C4}"/>
              </a:ext>
            </a:extLst>
          </p:cNvPr>
          <p:cNvSpPr/>
          <p:nvPr/>
        </p:nvSpPr>
        <p:spPr>
          <a:xfrm>
            <a:off x="4459321" y="6621318"/>
            <a:ext cx="3729611" cy="369332"/>
          </a:xfrm>
          <a:prstGeom prst="rect">
            <a:avLst/>
          </a:prstGeom>
        </p:spPr>
        <p:txBody>
          <a:bodyPr wrap="none">
            <a:spAutoFit/>
          </a:bodyPr>
          <a:lstStyle/>
          <a:p>
            <a:r>
              <a:rPr lang="en-US" dirty="0"/>
              <a:t>Management / Monitoring Network</a:t>
            </a:r>
            <a:endParaRPr lang="en-GB" dirty="0"/>
          </a:p>
        </p:txBody>
      </p:sp>
      <p:pic>
        <p:nvPicPr>
          <p:cNvPr id="54" name="Picture 6" descr="\\MAGNUM\Projects\Microsoft\Cloud Power FY12\Design\Icons\PNGs\Firewall.png">
            <a:extLst>
              <a:ext uri="{FF2B5EF4-FFF2-40B4-BE49-F238E27FC236}">
                <a16:creationId xmlns:a16="http://schemas.microsoft.com/office/drawing/2014/main" id="{632FFC02-2B7C-4797-BC12-B02B5E110375}"/>
              </a:ext>
            </a:extLst>
          </p:cNvPr>
          <p:cNvPicPr>
            <a:picLocks noChangeAspect="1" noChangeArrowheads="1"/>
          </p:cNvPicPr>
          <p:nvPr/>
        </p:nvPicPr>
        <p:blipFill>
          <a:blip r:embed="rId6" cstate="print"/>
          <a:srcRect/>
          <a:stretch>
            <a:fillRect/>
          </a:stretch>
        </p:blipFill>
        <p:spPr bwMode="auto">
          <a:xfrm>
            <a:off x="3783013" y="596767"/>
            <a:ext cx="874393" cy="874393"/>
          </a:xfrm>
          <a:prstGeom prst="rect">
            <a:avLst/>
          </a:prstGeom>
          <a:noFill/>
        </p:spPr>
      </p:pic>
      <p:pic>
        <p:nvPicPr>
          <p:cNvPr id="55" name="Picture 54" descr="A picture containing vector graphics&#10;&#10;Description generated with high confidence">
            <a:extLst>
              <a:ext uri="{FF2B5EF4-FFF2-40B4-BE49-F238E27FC236}">
                <a16:creationId xmlns:a16="http://schemas.microsoft.com/office/drawing/2014/main" id="{EDF21ECF-8DF9-451C-918F-7392DD53CBEC}"/>
              </a:ext>
            </a:extLst>
          </p:cNvPr>
          <p:cNvPicPr>
            <a:picLocks noChangeAspect="1"/>
          </p:cNvPicPr>
          <p:nvPr/>
        </p:nvPicPr>
        <p:blipFill>
          <a:blip r:embed="rId3"/>
          <a:stretch>
            <a:fillRect/>
          </a:stretch>
        </p:blipFill>
        <p:spPr>
          <a:xfrm>
            <a:off x="3423734" y="5106835"/>
            <a:ext cx="531491" cy="531491"/>
          </a:xfrm>
          <a:prstGeom prst="rect">
            <a:avLst/>
          </a:prstGeom>
        </p:spPr>
      </p:pic>
      <p:pic>
        <p:nvPicPr>
          <p:cNvPr id="65" name="Picture 64" descr="A picture containing vector graphics&#10;&#10;Description generated with high confidence">
            <a:extLst>
              <a:ext uri="{FF2B5EF4-FFF2-40B4-BE49-F238E27FC236}">
                <a16:creationId xmlns:a16="http://schemas.microsoft.com/office/drawing/2014/main" id="{CD572437-811A-4A0B-9541-2E9695CFE9EA}"/>
              </a:ext>
            </a:extLst>
          </p:cNvPr>
          <p:cNvPicPr>
            <a:picLocks noChangeAspect="1"/>
          </p:cNvPicPr>
          <p:nvPr/>
        </p:nvPicPr>
        <p:blipFill>
          <a:blip r:embed="rId3"/>
          <a:stretch>
            <a:fillRect/>
          </a:stretch>
        </p:blipFill>
        <p:spPr>
          <a:xfrm>
            <a:off x="3014778" y="5854493"/>
            <a:ext cx="531491" cy="531491"/>
          </a:xfrm>
          <a:prstGeom prst="rect">
            <a:avLst/>
          </a:prstGeom>
        </p:spPr>
      </p:pic>
      <p:cxnSp>
        <p:nvCxnSpPr>
          <p:cNvPr id="66" name="Straight Connector 65">
            <a:extLst>
              <a:ext uri="{FF2B5EF4-FFF2-40B4-BE49-F238E27FC236}">
                <a16:creationId xmlns:a16="http://schemas.microsoft.com/office/drawing/2014/main" id="{BDCBE7E3-A9D0-4D4E-A040-863530FE67EE}"/>
              </a:ext>
            </a:extLst>
          </p:cNvPr>
          <p:cNvCxnSpPr>
            <a:cxnSpLocks/>
            <a:endCxn id="67" idx="0"/>
          </p:cNvCxnSpPr>
          <p:nvPr/>
        </p:nvCxnSpPr>
        <p:spPr>
          <a:xfrm>
            <a:off x="4086948" y="4602779"/>
            <a:ext cx="2093" cy="125094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67" name="Picture 66" descr="A picture containing vector graphics&#10;&#10;Description generated with high confidence">
            <a:extLst>
              <a:ext uri="{FF2B5EF4-FFF2-40B4-BE49-F238E27FC236}">
                <a16:creationId xmlns:a16="http://schemas.microsoft.com/office/drawing/2014/main" id="{486619CB-42B9-4908-9295-CC4969854E7E}"/>
              </a:ext>
            </a:extLst>
          </p:cNvPr>
          <p:cNvPicPr>
            <a:picLocks noChangeAspect="1"/>
          </p:cNvPicPr>
          <p:nvPr/>
        </p:nvPicPr>
        <p:blipFill>
          <a:blip r:embed="rId3"/>
          <a:stretch>
            <a:fillRect/>
          </a:stretch>
        </p:blipFill>
        <p:spPr>
          <a:xfrm>
            <a:off x="3823295" y="5853724"/>
            <a:ext cx="531491" cy="531491"/>
          </a:xfrm>
          <a:prstGeom prst="rect">
            <a:avLst/>
          </a:prstGeom>
        </p:spPr>
      </p:pic>
      <p:cxnSp>
        <p:nvCxnSpPr>
          <p:cNvPr id="68" name="Straight Connector 67">
            <a:extLst>
              <a:ext uri="{FF2B5EF4-FFF2-40B4-BE49-F238E27FC236}">
                <a16:creationId xmlns:a16="http://schemas.microsoft.com/office/drawing/2014/main" id="{AE2AD6A5-4421-4AD5-870C-B1507A61945E}"/>
              </a:ext>
            </a:extLst>
          </p:cNvPr>
          <p:cNvCxnSpPr>
            <a:cxnSpLocks/>
          </p:cNvCxnSpPr>
          <p:nvPr/>
        </p:nvCxnSpPr>
        <p:spPr>
          <a:xfrm>
            <a:off x="2682851" y="6614894"/>
            <a:ext cx="7282879"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3D22AAF-CFCC-4EEA-9AD1-07DC95AB050E}"/>
              </a:ext>
            </a:extLst>
          </p:cNvPr>
          <p:cNvCxnSpPr>
            <a:cxnSpLocks/>
            <a:endCxn id="7" idx="2"/>
          </p:cNvCxnSpPr>
          <p:nvPr/>
        </p:nvCxnSpPr>
        <p:spPr>
          <a:xfrm flipV="1">
            <a:off x="2892243" y="5647875"/>
            <a:ext cx="0" cy="967019"/>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70FB0BB-ABDB-4861-B959-2C2F53B1D713}"/>
              </a:ext>
            </a:extLst>
          </p:cNvPr>
          <p:cNvCxnSpPr>
            <a:cxnSpLocks/>
            <a:endCxn id="65" idx="2"/>
          </p:cNvCxnSpPr>
          <p:nvPr/>
        </p:nvCxnSpPr>
        <p:spPr>
          <a:xfrm flipV="1">
            <a:off x="3280524" y="6385984"/>
            <a:ext cx="0" cy="228910"/>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0BA2138-E0DF-4E1F-8DAC-188563AB5953}"/>
              </a:ext>
            </a:extLst>
          </p:cNvPr>
          <p:cNvCxnSpPr>
            <a:cxnSpLocks/>
          </p:cNvCxnSpPr>
          <p:nvPr/>
        </p:nvCxnSpPr>
        <p:spPr>
          <a:xfrm flipV="1">
            <a:off x="4104999" y="6385984"/>
            <a:ext cx="0" cy="228910"/>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3152DD7-9830-4ACA-9030-E6FB909BF2B4}"/>
              </a:ext>
            </a:extLst>
          </p:cNvPr>
          <p:cNvCxnSpPr>
            <a:cxnSpLocks/>
          </p:cNvCxnSpPr>
          <p:nvPr/>
        </p:nvCxnSpPr>
        <p:spPr>
          <a:xfrm flipV="1">
            <a:off x="3681958" y="5647875"/>
            <a:ext cx="0" cy="967019"/>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8CB4CAC-F3C5-498B-9FDC-2D851E208281}"/>
              </a:ext>
            </a:extLst>
          </p:cNvPr>
          <p:cNvCxnSpPr>
            <a:cxnSpLocks/>
          </p:cNvCxnSpPr>
          <p:nvPr/>
        </p:nvCxnSpPr>
        <p:spPr>
          <a:xfrm>
            <a:off x="5437742" y="4602779"/>
            <a:ext cx="1774191" cy="0"/>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8" name="Picture 77" descr="A picture containing vector graphics&#10;&#10;Description generated with high confidence">
            <a:extLst>
              <a:ext uri="{FF2B5EF4-FFF2-40B4-BE49-F238E27FC236}">
                <a16:creationId xmlns:a16="http://schemas.microsoft.com/office/drawing/2014/main" id="{862D0208-7CF6-4336-8FB4-B69939162BCE}"/>
              </a:ext>
            </a:extLst>
          </p:cNvPr>
          <p:cNvPicPr>
            <a:picLocks noChangeAspect="1"/>
          </p:cNvPicPr>
          <p:nvPr/>
        </p:nvPicPr>
        <p:blipFill>
          <a:blip r:embed="rId3"/>
          <a:stretch>
            <a:fillRect/>
          </a:stretch>
        </p:blipFill>
        <p:spPr>
          <a:xfrm>
            <a:off x="5430721" y="5116384"/>
            <a:ext cx="531491" cy="531491"/>
          </a:xfrm>
          <a:prstGeom prst="rect">
            <a:avLst/>
          </a:prstGeom>
        </p:spPr>
      </p:pic>
      <p:cxnSp>
        <p:nvCxnSpPr>
          <p:cNvPr id="79" name="Straight Connector 78">
            <a:extLst>
              <a:ext uri="{FF2B5EF4-FFF2-40B4-BE49-F238E27FC236}">
                <a16:creationId xmlns:a16="http://schemas.microsoft.com/office/drawing/2014/main" id="{2FB2F865-9F52-4346-B674-97F8161DFBD0}"/>
              </a:ext>
            </a:extLst>
          </p:cNvPr>
          <p:cNvCxnSpPr>
            <a:cxnSpLocks/>
            <a:endCxn id="78" idx="0"/>
          </p:cNvCxnSpPr>
          <p:nvPr/>
        </p:nvCxnSpPr>
        <p:spPr>
          <a:xfrm>
            <a:off x="5696467" y="4602779"/>
            <a:ext cx="0" cy="51360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4690729-03C5-4F13-8F77-535DAB4B6DD2}"/>
              </a:ext>
            </a:extLst>
          </p:cNvPr>
          <p:cNvCxnSpPr>
            <a:cxnSpLocks/>
            <a:endCxn id="86" idx="0"/>
          </p:cNvCxnSpPr>
          <p:nvPr/>
        </p:nvCxnSpPr>
        <p:spPr>
          <a:xfrm>
            <a:off x="6084747" y="4602779"/>
            <a:ext cx="1" cy="1251714"/>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C84D63C-569C-43C4-8BB3-55F2C7220CD3}"/>
              </a:ext>
            </a:extLst>
          </p:cNvPr>
          <p:cNvCxnSpPr>
            <a:cxnSpLocks/>
          </p:cNvCxnSpPr>
          <p:nvPr/>
        </p:nvCxnSpPr>
        <p:spPr>
          <a:xfrm>
            <a:off x="6493894" y="4602779"/>
            <a:ext cx="0" cy="504056"/>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82" name="Picture 81" descr="A close up of a sign&#10;&#10;Description generated with very high confidence">
            <a:extLst>
              <a:ext uri="{FF2B5EF4-FFF2-40B4-BE49-F238E27FC236}">
                <a16:creationId xmlns:a16="http://schemas.microsoft.com/office/drawing/2014/main" id="{48CDB32F-EEEF-47EA-8408-BB48625E24AD}"/>
              </a:ext>
            </a:extLst>
          </p:cNvPr>
          <p:cNvPicPr>
            <a:picLocks noChangeAspect="1"/>
          </p:cNvPicPr>
          <p:nvPr/>
        </p:nvPicPr>
        <p:blipFill>
          <a:blip r:embed="rId4"/>
          <a:stretch>
            <a:fillRect/>
          </a:stretch>
        </p:blipFill>
        <p:spPr>
          <a:xfrm>
            <a:off x="6017166" y="3816461"/>
            <a:ext cx="550529" cy="550529"/>
          </a:xfrm>
          <a:prstGeom prst="rect">
            <a:avLst/>
          </a:prstGeom>
        </p:spPr>
      </p:pic>
      <p:cxnSp>
        <p:nvCxnSpPr>
          <p:cNvPr id="83" name="Straight Connector 82">
            <a:extLst>
              <a:ext uri="{FF2B5EF4-FFF2-40B4-BE49-F238E27FC236}">
                <a16:creationId xmlns:a16="http://schemas.microsoft.com/office/drawing/2014/main" id="{3ADBF6D7-DA96-436D-A005-3FF58E386869}"/>
              </a:ext>
            </a:extLst>
          </p:cNvPr>
          <p:cNvCxnSpPr>
            <a:cxnSpLocks/>
          </p:cNvCxnSpPr>
          <p:nvPr/>
        </p:nvCxnSpPr>
        <p:spPr>
          <a:xfrm flipH="1" flipV="1">
            <a:off x="6292431" y="4367375"/>
            <a:ext cx="1" cy="231943"/>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4" name="Rectangle: Rounded Corners 83">
            <a:extLst>
              <a:ext uri="{FF2B5EF4-FFF2-40B4-BE49-F238E27FC236}">
                <a16:creationId xmlns:a16="http://schemas.microsoft.com/office/drawing/2014/main" id="{C5DFFE1F-CEA8-4006-8CE9-DFD57021DE0C}"/>
              </a:ext>
            </a:extLst>
          </p:cNvPr>
          <p:cNvSpPr/>
          <p:nvPr/>
        </p:nvSpPr>
        <p:spPr bwMode="auto">
          <a:xfrm>
            <a:off x="5070197" y="3654780"/>
            <a:ext cx="2494755" cy="2820207"/>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5" name="Picture 84" descr="A picture containing vector graphics&#10;&#10;Description generated with high confidence">
            <a:extLst>
              <a:ext uri="{FF2B5EF4-FFF2-40B4-BE49-F238E27FC236}">
                <a16:creationId xmlns:a16="http://schemas.microsoft.com/office/drawing/2014/main" id="{00D1A243-46DE-457B-AFBC-B4288333D978}"/>
              </a:ext>
            </a:extLst>
          </p:cNvPr>
          <p:cNvPicPr>
            <a:picLocks noChangeAspect="1"/>
          </p:cNvPicPr>
          <p:nvPr/>
        </p:nvPicPr>
        <p:blipFill>
          <a:blip r:embed="rId3"/>
          <a:stretch>
            <a:fillRect/>
          </a:stretch>
        </p:blipFill>
        <p:spPr>
          <a:xfrm>
            <a:off x="6227958" y="5106835"/>
            <a:ext cx="531491" cy="531491"/>
          </a:xfrm>
          <a:prstGeom prst="rect">
            <a:avLst/>
          </a:prstGeom>
        </p:spPr>
      </p:pic>
      <p:pic>
        <p:nvPicPr>
          <p:cNvPr id="86" name="Picture 85" descr="A picture containing vector graphics&#10;&#10;Description generated with high confidence">
            <a:extLst>
              <a:ext uri="{FF2B5EF4-FFF2-40B4-BE49-F238E27FC236}">
                <a16:creationId xmlns:a16="http://schemas.microsoft.com/office/drawing/2014/main" id="{29CBD9DB-FF0B-4657-B26F-4A841C9ED41A}"/>
              </a:ext>
            </a:extLst>
          </p:cNvPr>
          <p:cNvPicPr>
            <a:picLocks noChangeAspect="1"/>
          </p:cNvPicPr>
          <p:nvPr/>
        </p:nvPicPr>
        <p:blipFill>
          <a:blip r:embed="rId3"/>
          <a:stretch>
            <a:fillRect/>
          </a:stretch>
        </p:blipFill>
        <p:spPr>
          <a:xfrm>
            <a:off x="5819002" y="5854493"/>
            <a:ext cx="531491" cy="531491"/>
          </a:xfrm>
          <a:prstGeom prst="rect">
            <a:avLst/>
          </a:prstGeom>
        </p:spPr>
      </p:pic>
      <p:cxnSp>
        <p:nvCxnSpPr>
          <p:cNvPr id="87" name="Straight Connector 86">
            <a:extLst>
              <a:ext uri="{FF2B5EF4-FFF2-40B4-BE49-F238E27FC236}">
                <a16:creationId xmlns:a16="http://schemas.microsoft.com/office/drawing/2014/main" id="{55D19A8E-CF43-4914-9625-7D2BA399A253}"/>
              </a:ext>
            </a:extLst>
          </p:cNvPr>
          <p:cNvCxnSpPr>
            <a:cxnSpLocks/>
            <a:endCxn id="88" idx="0"/>
          </p:cNvCxnSpPr>
          <p:nvPr/>
        </p:nvCxnSpPr>
        <p:spPr>
          <a:xfrm>
            <a:off x="6891172" y="4602779"/>
            <a:ext cx="2093" cy="125094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88" name="Picture 87" descr="A picture containing vector graphics&#10;&#10;Description generated with high confidence">
            <a:extLst>
              <a:ext uri="{FF2B5EF4-FFF2-40B4-BE49-F238E27FC236}">
                <a16:creationId xmlns:a16="http://schemas.microsoft.com/office/drawing/2014/main" id="{F060E6DB-30B4-42AC-8DEA-47F02DF5DDA9}"/>
              </a:ext>
            </a:extLst>
          </p:cNvPr>
          <p:cNvPicPr>
            <a:picLocks noChangeAspect="1"/>
          </p:cNvPicPr>
          <p:nvPr/>
        </p:nvPicPr>
        <p:blipFill>
          <a:blip r:embed="rId3"/>
          <a:stretch>
            <a:fillRect/>
          </a:stretch>
        </p:blipFill>
        <p:spPr>
          <a:xfrm>
            <a:off x="6627519" y="5853724"/>
            <a:ext cx="531491" cy="531491"/>
          </a:xfrm>
          <a:prstGeom prst="rect">
            <a:avLst/>
          </a:prstGeom>
        </p:spPr>
      </p:pic>
      <p:cxnSp>
        <p:nvCxnSpPr>
          <p:cNvPr id="90" name="Straight Connector 89">
            <a:extLst>
              <a:ext uri="{FF2B5EF4-FFF2-40B4-BE49-F238E27FC236}">
                <a16:creationId xmlns:a16="http://schemas.microsoft.com/office/drawing/2014/main" id="{0CF0FD1B-B94E-41B9-A62F-6EF503A70243}"/>
              </a:ext>
            </a:extLst>
          </p:cNvPr>
          <p:cNvCxnSpPr>
            <a:cxnSpLocks/>
            <a:endCxn id="78" idx="2"/>
          </p:cNvCxnSpPr>
          <p:nvPr/>
        </p:nvCxnSpPr>
        <p:spPr>
          <a:xfrm flipV="1">
            <a:off x="5696467" y="5647875"/>
            <a:ext cx="0" cy="967019"/>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3E2BD65-0248-41C6-8F9A-1BEEA5AA61C2}"/>
              </a:ext>
            </a:extLst>
          </p:cNvPr>
          <p:cNvCxnSpPr>
            <a:cxnSpLocks/>
            <a:endCxn id="86" idx="2"/>
          </p:cNvCxnSpPr>
          <p:nvPr/>
        </p:nvCxnSpPr>
        <p:spPr>
          <a:xfrm flipV="1">
            <a:off x="6084748" y="6385984"/>
            <a:ext cx="0" cy="228910"/>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25047AA-E108-4554-BBDE-C817FAAFBBD1}"/>
              </a:ext>
            </a:extLst>
          </p:cNvPr>
          <p:cNvCxnSpPr>
            <a:cxnSpLocks/>
          </p:cNvCxnSpPr>
          <p:nvPr/>
        </p:nvCxnSpPr>
        <p:spPr>
          <a:xfrm flipV="1">
            <a:off x="6909223" y="6385984"/>
            <a:ext cx="0" cy="228910"/>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9F0F6D4-C7CE-469D-8BF5-2BC167B5B104}"/>
              </a:ext>
            </a:extLst>
          </p:cNvPr>
          <p:cNvCxnSpPr>
            <a:cxnSpLocks/>
          </p:cNvCxnSpPr>
          <p:nvPr/>
        </p:nvCxnSpPr>
        <p:spPr>
          <a:xfrm flipV="1">
            <a:off x="6486182" y="5647875"/>
            <a:ext cx="0" cy="967019"/>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2AD444A-9C76-4703-BE16-D3C98671E5E3}"/>
              </a:ext>
            </a:extLst>
          </p:cNvPr>
          <p:cNvCxnSpPr>
            <a:cxnSpLocks/>
          </p:cNvCxnSpPr>
          <p:nvPr/>
        </p:nvCxnSpPr>
        <p:spPr>
          <a:xfrm>
            <a:off x="8241966" y="4602779"/>
            <a:ext cx="1774191" cy="0"/>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5" name="Picture 94" descr="A picture containing vector graphics&#10;&#10;Description generated with high confidence">
            <a:extLst>
              <a:ext uri="{FF2B5EF4-FFF2-40B4-BE49-F238E27FC236}">
                <a16:creationId xmlns:a16="http://schemas.microsoft.com/office/drawing/2014/main" id="{5F11693D-F65A-4C8D-91AD-C006878B0DE7}"/>
              </a:ext>
            </a:extLst>
          </p:cNvPr>
          <p:cNvPicPr>
            <a:picLocks noChangeAspect="1"/>
          </p:cNvPicPr>
          <p:nvPr/>
        </p:nvPicPr>
        <p:blipFill>
          <a:blip r:embed="rId3"/>
          <a:stretch>
            <a:fillRect/>
          </a:stretch>
        </p:blipFill>
        <p:spPr>
          <a:xfrm>
            <a:off x="8234945" y="5116384"/>
            <a:ext cx="531491" cy="531491"/>
          </a:xfrm>
          <a:prstGeom prst="rect">
            <a:avLst/>
          </a:prstGeom>
        </p:spPr>
      </p:pic>
      <p:cxnSp>
        <p:nvCxnSpPr>
          <p:cNvPr id="96" name="Straight Connector 95">
            <a:extLst>
              <a:ext uri="{FF2B5EF4-FFF2-40B4-BE49-F238E27FC236}">
                <a16:creationId xmlns:a16="http://schemas.microsoft.com/office/drawing/2014/main" id="{33095B43-1453-4D82-9AC9-308D92679B6E}"/>
              </a:ext>
            </a:extLst>
          </p:cNvPr>
          <p:cNvCxnSpPr>
            <a:cxnSpLocks/>
            <a:endCxn id="95" idx="0"/>
          </p:cNvCxnSpPr>
          <p:nvPr/>
        </p:nvCxnSpPr>
        <p:spPr>
          <a:xfrm>
            <a:off x="8500691" y="4602779"/>
            <a:ext cx="0" cy="51360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F3DDA62-AAAE-4AB4-BB8F-38921F847FF1}"/>
              </a:ext>
            </a:extLst>
          </p:cNvPr>
          <p:cNvCxnSpPr>
            <a:cxnSpLocks/>
            <a:endCxn id="103" idx="0"/>
          </p:cNvCxnSpPr>
          <p:nvPr/>
        </p:nvCxnSpPr>
        <p:spPr>
          <a:xfrm>
            <a:off x="8888971" y="4602779"/>
            <a:ext cx="1" cy="1251714"/>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560FBE9-82FC-4C10-98A9-BE0B011101BB}"/>
              </a:ext>
            </a:extLst>
          </p:cNvPr>
          <p:cNvCxnSpPr>
            <a:cxnSpLocks/>
          </p:cNvCxnSpPr>
          <p:nvPr/>
        </p:nvCxnSpPr>
        <p:spPr>
          <a:xfrm>
            <a:off x="9298118" y="4602779"/>
            <a:ext cx="0" cy="504056"/>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99" name="Picture 98" descr="A close up of a sign&#10;&#10;Description generated with very high confidence">
            <a:extLst>
              <a:ext uri="{FF2B5EF4-FFF2-40B4-BE49-F238E27FC236}">
                <a16:creationId xmlns:a16="http://schemas.microsoft.com/office/drawing/2014/main" id="{163EB694-6947-4D56-BC44-195ADB9BD3F8}"/>
              </a:ext>
            </a:extLst>
          </p:cNvPr>
          <p:cNvPicPr>
            <a:picLocks noChangeAspect="1"/>
          </p:cNvPicPr>
          <p:nvPr/>
        </p:nvPicPr>
        <p:blipFill>
          <a:blip r:embed="rId4"/>
          <a:stretch>
            <a:fillRect/>
          </a:stretch>
        </p:blipFill>
        <p:spPr>
          <a:xfrm>
            <a:off x="8821390" y="3816461"/>
            <a:ext cx="550529" cy="550529"/>
          </a:xfrm>
          <a:prstGeom prst="rect">
            <a:avLst/>
          </a:prstGeom>
        </p:spPr>
      </p:pic>
      <p:cxnSp>
        <p:nvCxnSpPr>
          <p:cNvPr id="100" name="Straight Connector 99">
            <a:extLst>
              <a:ext uri="{FF2B5EF4-FFF2-40B4-BE49-F238E27FC236}">
                <a16:creationId xmlns:a16="http://schemas.microsoft.com/office/drawing/2014/main" id="{15970492-0482-414F-BC66-663E4DC661BE}"/>
              </a:ext>
            </a:extLst>
          </p:cNvPr>
          <p:cNvCxnSpPr>
            <a:cxnSpLocks/>
          </p:cNvCxnSpPr>
          <p:nvPr/>
        </p:nvCxnSpPr>
        <p:spPr>
          <a:xfrm flipH="1" flipV="1">
            <a:off x="9096655" y="4367375"/>
            <a:ext cx="1" cy="231943"/>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1" name="Rectangle: Rounded Corners 100">
            <a:extLst>
              <a:ext uri="{FF2B5EF4-FFF2-40B4-BE49-F238E27FC236}">
                <a16:creationId xmlns:a16="http://schemas.microsoft.com/office/drawing/2014/main" id="{A367E266-D009-4DC6-9F49-6DF712A35573}"/>
              </a:ext>
            </a:extLst>
          </p:cNvPr>
          <p:cNvSpPr/>
          <p:nvPr/>
        </p:nvSpPr>
        <p:spPr bwMode="auto">
          <a:xfrm>
            <a:off x="7901475" y="3654780"/>
            <a:ext cx="2494755" cy="2820207"/>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 name="Picture 101" descr="A picture containing vector graphics&#10;&#10;Description generated with high confidence">
            <a:extLst>
              <a:ext uri="{FF2B5EF4-FFF2-40B4-BE49-F238E27FC236}">
                <a16:creationId xmlns:a16="http://schemas.microsoft.com/office/drawing/2014/main" id="{8DB6B17E-0CEF-496F-AF3B-DF0E223203B5}"/>
              </a:ext>
            </a:extLst>
          </p:cNvPr>
          <p:cNvPicPr>
            <a:picLocks noChangeAspect="1"/>
          </p:cNvPicPr>
          <p:nvPr/>
        </p:nvPicPr>
        <p:blipFill>
          <a:blip r:embed="rId3"/>
          <a:stretch>
            <a:fillRect/>
          </a:stretch>
        </p:blipFill>
        <p:spPr>
          <a:xfrm>
            <a:off x="9032182" y="5106835"/>
            <a:ext cx="531491" cy="531491"/>
          </a:xfrm>
          <a:prstGeom prst="rect">
            <a:avLst/>
          </a:prstGeom>
        </p:spPr>
      </p:pic>
      <p:pic>
        <p:nvPicPr>
          <p:cNvPr id="103" name="Picture 102" descr="A picture containing vector graphics&#10;&#10;Description generated with high confidence">
            <a:extLst>
              <a:ext uri="{FF2B5EF4-FFF2-40B4-BE49-F238E27FC236}">
                <a16:creationId xmlns:a16="http://schemas.microsoft.com/office/drawing/2014/main" id="{05B14873-681B-4E37-BD3F-098BC2015A62}"/>
              </a:ext>
            </a:extLst>
          </p:cNvPr>
          <p:cNvPicPr>
            <a:picLocks noChangeAspect="1"/>
          </p:cNvPicPr>
          <p:nvPr/>
        </p:nvPicPr>
        <p:blipFill>
          <a:blip r:embed="rId3"/>
          <a:stretch>
            <a:fillRect/>
          </a:stretch>
        </p:blipFill>
        <p:spPr>
          <a:xfrm>
            <a:off x="8623226" y="5854493"/>
            <a:ext cx="531491" cy="531491"/>
          </a:xfrm>
          <a:prstGeom prst="rect">
            <a:avLst/>
          </a:prstGeom>
        </p:spPr>
      </p:pic>
      <p:cxnSp>
        <p:nvCxnSpPr>
          <p:cNvPr id="104" name="Straight Connector 103">
            <a:extLst>
              <a:ext uri="{FF2B5EF4-FFF2-40B4-BE49-F238E27FC236}">
                <a16:creationId xmlns:a16="http://schemas.microsoft.com/office/drawing/2014/main" id="{549AE37E-33D5-467B-8BA3-C5FC74E1360A}"/>
              </a:ext>
            </a:extLst>
          </p:cNvPr>
          <p:cNvCxnSpPr>
            <a:cxnSpLocks/>
            <a:endCxn id="105" idx="0"/>
          </p:cNvCxnSpPr>
          <p:nvPr/>
        </p:nvCxnSpPr>
        <p:spPr>
          <a:xfrm>
            <a:off x="9695396" y="4602779"/>
            <a:ext cx="2093" cy="125094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05" name="Picture 104" descr="A picture containing vector graphics&#10;&#10;Description generated with high confidence">
            <a:extLst>
              <a:ext uri="{FF2B5EF4-FFF2-40B4-BE49-F238E27FC236}">
                <a16:creationId xmlns:a16="http://schemas.microsoft.com/office/drawing/2014/main" id="{01CF5869-0FD0-4601-ACAE-D0E232DC8D97}"/>
              </a:ext>
            </a:extLst>
          </p:cNvPr>
          <p:cNvPicPr>
            <a:picLocks noChangeAspect="1"/>
          </p:cNvPicPr>
          <p:nvPr/>
        </p:nvPicPr>
        <p:blipFill>
          <a:blip r:embed="rId3"/>
          <a:stretch>
            <a:fillRect/>
          </a:stretch>
        </p:blipFill>
        <p:spPr>
          <a:xfrm>
            <a:off x="9431743" y="5853724"/>
            <a:ext cx="531491" cy="531491"/>
          </a:xfrm>
          <a:prstGeom prst="rect">
            <a:avLst/>
          </a:prstGeom>
        </p:spPr>
      </p:pic>
      <p:cxnSp>
        <p:nvCxnSpPr>
          <p:cNvPr id="107" name="Straight Connector 106">
            <a:extLst>
              <a:ext uri="{FF2B5EF4-FFF2-40B4-BE49-F238E27FC236}">
                <a16:creationId xmlns:a16="http://schemas.microsoft.com/office/drawing/2014/main" id="{9C7D7C4B-7C9E-49B5-B46C-77086BD4C24A}"/>
              </a:ext>
            </a:extLst>
          </p:cNvPr>
          <p:cNvCxnSpPr>
            <a:cxnSpLocks/>
            <a:endCxn id="95" idx="2"/>
          </p:cNvCxnSpPr>
          <p:nvPr/>
        </p:nvCxnSpPr>
        <p:spPr>
          <a:xfrm flipV="1">
            <a:off x="8500691" y="5647875"/>
            <a:ext cx="0" cy="967019"/>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3AFE0CA-6F95-494A-86F1-3115BF8671B8}"/>
              </a:ext>
            </a:extLst>
          </p:cNvPr>
          <p:cNvCxnSpPr>
            <a:cxnSpLocks/>
            <a:endCxn id="103" idx="2"/>
          </p:cNvCxnSpPr>
          <p:nvPr/>
        </p:nvCxnSpPr>
        <p:spPr>
          <a:xfrm flipV="1">
            <a:off x="8888972" y="6385984"/>
            <a:ext cx="0" cy="228910"/>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6CEA98D-85CF-43B2-B069-BAC514471DCE}"/>
              </a:ext>
            </a:extLst>
          </p:cNvPr>
          <p:cNvCxnSpPr>
            <a:cxnSpLocks/>
          </p:cNvCxnSpPr>
          <p:nvPr/>
        </p:nvCxnSpPr>
        <p:spPr>
          <a:xfrm flipV="1">
            <a:off x="9713447" y="6385984"/>
            <a:ext cx="0" cy="228910"/>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4EAE972-6AE6-4566-94A1-25BF1E9FA2C4}"/>
              </a:ext>
            </a:extLst>
          </p:cNvPr>
          <p:cNvCxnSpPr>
            <a:cxnSpLocks/>
          </p:cNvCxnSpPr>
          <p:nvPr/>
        </p:nvCxnSpPr>
        <p:spPr>
          <a:xfrm flipV="1">
            <a:off x="9290406" y="5647875"/>
            <a:ext cx="0" cy="967019"/>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581AF96-3E72-4CEE-8352-8924A8496425}"/>
              </a:ext>
            </a:extLst>
          </p:cNvPr>
          <p:cNvCxnSpPr>
            <a:cxnSpLocks/>
          </p:cNvCxnSpPr>
          <p:nvPr/>
        </p:nvCxnSpPr>
        <p:spPr>
          <a:xfrm>
            <a:off x="5437032" y="1321340"/>
            <a:ext cx="1774191" cy="0"/>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3" name="Picture 112" descr="A picture containing vector graphics&#10;&#10;Description generated with high confidence">
            <a:extLst>
              <a:ext uri="{FF2B5EF4-FFF2-40B4-BE49-F238E27FC236}">
                <a16:creationId xmlns:a16="http://schemas.microsoft.com/office/drawing/2014/main" id="{FEAB5ECD-6825-4E8E-BD91-0F6F0ACA7082}"/>
              </a:ext>
            </a:extLst>
          </p:cNvPr>
          <p:cNvPicPr>
            <a:picLocks noChangeAspect="1"/>
          </p:cNvPicPr>
          <p:nvPr/>
        </p:nvPicPr>
        <p:blipFill>
          <a:blip r:embed="rId3"/>
          <a:stretch>
            <a:fillRect/>
          </a:stretch>
        </p:blipFill>
        <p:spPr>
          <a:xfrm>
            <a:off x="5430011" y="1834945"/>
            <a:ext cx="531491" cy="531491"/>
          </a:xfrm>
          <a:prstGeom prst="rect">
            <a:avLst/>
          </a:prstGeom>
        </p:spPr>
      </p:pic>
      <p:cxnSp>
        <p:nvCxnSpPr>
          <p:cNvPr id="114" name="Straight Connector 113">
            <a:extLst>
              <a:ext uri="{FF2B5EF4-FFF2-40B4-BE49-F238E27FC236}">
                <a16:creationId xmlns:a16="http://schemas.microsoft.com/office/drawing/2014/main" id="{A2650471-BB75-4959-904F-A61A5FF36DE0}"/>
              </a:ext>
            </a:extLst>
          </p:cNvPr>
          <p:cNvCxnSpPr>
            <a:cxnSpLocks/>
            <a:endCxn id="113" idx="0"/>
          </p:cNvCxnSpPr>
          <p:nvPr/>
        </p:nvCxnSpPr>
        <p:spPr>
          <a:xfrm>
            <a:off x="5695757" y="1321340"/>
            <a:ext cx="0" cy="51360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5DB0854-F538-4D1B-B468-579615230151}"/>
              </a:ext>
            </a:extLst>
          </p:cNvPr>
          <p:cNvCxnSpPr>
            <a:cxnSpLocks/>
            <a:endCxn id="121" idx="0"/>
          </p:cNvCxnSpPr>
          <p:nvPr/>
        </p:nvCxnSpPr>
        <p:spPr>
          <a:xfrm>
            <a:off x="6084037" y="1321340"/>
            <a:ext cx="1" cy="1251714"/>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507F8A1-9349-4E10-BAC2-8CB21BFAE4E9}"/>
              </a:ext>
            </a:extLst>
          </p:cNvPr>
          <p:cNvCxnSpPr>
            <a:cxnSpLocks/>
          </p:cNvCxnSpPr>
          <p:nvPr/>
        </p:nvCxnSpPr>
        <p:spPr>
          <a:xfrm>
            <a:off x="6493184" y="1321340"/>
            <a:ext cx="0" cy="504056"/>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17" name="Picture 116" descr="A close up of a sign&#10;&#10;Description generated with very high confidence">
            <a:extLst>
              <a:ext uri="{FF2B5EF4-FFF2-40B4-BE49-F238E27FC236}">
                <a16:creationId xmlns:a16="http://schemas.microsoft.com/office/drawing/2014/main" id="{28C7EC0A-61D2-4CD1-8318-0323C353CFED}"/>
              </a:ext>
            </a:extLst>
          </p:cNvPr>
          <p:cNvPicPr>
            <a:picLocks noChangeAspect="1"/>
          </p:cNvPicPr>
          <p:nvPr/>
        </p:nvPicPr>
        <p:blipFill>
          <a:blip r:embed="rId4"/>
          <a:stretch>
            <a:fillRect/>
          </a:stretch>
        </p:blipFill>
        <p:spPr>
          <a:xfrm>
            <a:off x="6016456" y="535022"/>
            <a:ext cx="550529" cy="550529"/>
          </a:xfrm>
          <a:prstGeom prst="rect">
            <a:avLst/>
          </a:prstGeom>
        </p:spPr>
      </p:pic>
      <p:cxnSp>
        <p:nvCxnSpPr>
          <p:cNvPr id="118" name="Straight Connector 117">
            <a:extLst>
              <a:ext uri="{FF2B5EF4-FFF2-40B4-BE49-F238E27FC236}">
                <a16:creationId xmlns:a16="http://schemas.microsoft.com/office/drawing/2014/main" id="{C0610A60-640D-4762-A170-41419E50FE3B}"/>
              </a:ext>
            </a:extLst>
          </p:cNvPr>
          <p:cNvCxnSpPr>
            <a:cxnSpLocks/>
          </p:cNvCxnSpPr>
          <p:nvPr/>
        </p:nvCxnSpPr>
        <p:spPr>
          <a:xfrm flipH="1" flipV="1">
            <a:off x="6291721" y="1085936"/>
            <a:ext cx="1" cy="231943"/>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118">
            <a:extLst>
              <a:ext uri="{FF2B5EF4-FFF2-40B4-BE49-F238E27FC236}">
                <a16:creationId xmlns:a16="http://schemas.microsoft.com/office/drawing/2014/main" id="{2349A83B-14CE-4037-8230-50348DFE434E}"/>
              </a:ext>
            </a:extLst>
          </p:cNvPr>
          <p:cNvSpPr/>
          <p:nvPr/>
        </p:nvSpPr>
        <p:spPr bwMode="auto">
          <a:xfrm>
            <a:off x="5069487" y="373341"/>
            <a:ext cx="2494755" cy="3123915"/>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0" name="Picture 119" descr="A picture containing vector graphics&#10;&#10;Description generated with high confidence">
            <a:extLst>
              <a:ext uri="{FF2B5EF4-FFF2-40B4-BE49-F238E27FC236}">
                <a16:creationId xmlns:a16="http://schemas.microsoft.com/office/drawing/2014/main" id="{925EFD1B-8241-45A7-BB68-EBB0A0D768ED}"/>
              </a:ext>
            </a:extLst>
          </p:cNvPr>
          <p:cNvPicPr>
            <a:picLocks noChangeAspect="1"/>
          </p:cNvPicPr>
          <p:nvPr/>
        </p:nvPicPr>
        <p:blipFill>
          <a:blip r:embed="rId3"/>
          <a:stretch>
            <a:fillRect/>
          </a:stretch>
        </p:blipFill>
        <p:spPr>
          <a:xfrm>
            <a:off x="6227248" y="1825396"/>
            <a:ext cx="531491" cy="531491"/>
          </a:xfrm>
          <a:prstGeom prst="rect">
            <a:avLst/>
          </a:prstGeom>
        </p:spPr>
      </p:pic>
      <p:pic>
        <p:nvPicPr>
          <p:cNvPr id="121" name="Picture 120" descr="A picture containing vector graphics&#10;&#10;Description generated with high confidence">
            <a:extLst>
              <a:ext uri="{FF2B5EF4-FFF2-40B4-BE49-F238E27FC236}">
                <a16:creationId xmlns:a16="http://schemas.microsoft.com/office/drawing/2014/main" id="{DED73D8D-4B79-47C6-B3BE-75351C9CB08B}"/>
              </a:ext>
            </a:extLst>
          </p:cNvPr>
          <p:cNvPicPr>
            <a:picLocks noChangeAspect="1"/>
          </p:cNvPicPr>
          <p:nvPr/>
        </p:nvPicPr>
        <p:blipFill>
          <a:blip r:embed="rId3"/>
          <a:stretch>
            <a:fillRect/>
          </a:stretch>
        </p:blipFill>
        <p:spPr>
          <a:xfrm>
            <a:off x="5818292" y="2573054"/>
            <a:ext cx="531491" cy="531491"/>
          </a:xfrm>
          <a:prstGeom prst="rect">
            <a:avLst/>
          </a:prstGeom>
        </p:spPr>
      </p:pic>
      <p:cxnSp>
        <p:nvCxnSpPr>
          <p:cNvPr id="122" name="Straight Connector 121">
            <a:extLst>
              <a:ext uri="{FF2B5EF4-FFF2-40B4-BE49-F238E27FC236}">
                <a16:creationId xmlns:a16="http://schemas.microsoft.com/office/drawing/2014/main" id="{F7D888BD-2EA9-4265-8F01-48F80DF305FA}"/>
              </a:ext>
            </a:extLst>
          </p:cNvPr>
          <p:cNvCxnSpPr>
            <a:cxnSpLocks/>
            <a:endCxn id="123" idx="0"/>
          </p:cNvCxnSpPr>
          <p:nvPr/>
        </p:nvCxnSpPr>
        <p:spPr>
          <a:xfrm>
            <a:off x="6890462" y="1321340"/>
            <a:ext cx="2093" cy="125094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23" name="Picture 122" descr="A picture containing vector graphics&#10;&#10;Description generated with high confidence">
            <a:extLst>
              <a:ext uri="{FF2B5EF4-FFF2-40B4-BE49-F238E27FC236}">
                <a16:creationId xmlns:a16="http://schemas.microsoft.com/office/drawing/2014/main" id="{FC199456-CE17-44E7-A394-10DE861ED61F}"/>
              </a:ext>
            </a:extLst>
          </p:cNvPr>
          <p:cNvPicPr>
            <a:picLocks noChangeAspect="1"/>
          </p:cNvPicPr>
          <p:nvPr/>
        </p:nvPicPr>
        <p:blipFill>
          <a:blip r:embed="rId3"/>
          <a:stretch>
            <a:fillRect/>
          </a:stretch>
        </p:blipFill>
        <p:spPr>
          <a:xfrm>
            <a:off x="6626809" y="2572285"/>
            <a:ext cx="531491" cy="531491"/>
          </a:xfrm>
          <a:prstGeom prst="rect">
            <a:avLst/>
          </a:prstGeom>
        </p:spPr>
      </p:pic>
      <p:sp>
        <p:nvSpPr>
          <p:cNvPr id="126" name="Rectangle 125">
            <a:extLst>
              <a:ext uri="{FF2B5EF4-FFF2-40B4-BE49-F238E27FC236}">
                <a16:creationId xmlns:a16="http://schemas.microsoft.com/office/drawing/2014/main" id="{3C05692C-C5EC-4FA6-88E3-4945931D13A2}"/>
              </a:ext>
            </a:extLst>
          </p:cNvPr>
          <p:cNvSpPr/>
          <p:nvPr/>
        </p:nvSpPr>
        <p:spPr>
          <a:xfrm>
            <a:off x="5404652" y="3150997"/>
            <a:ext cx="1890261" cy="307777"/>
          </a:xfrm>
          <a:prstGeom prst="rect">
            <a:avLst/>
          </a:prstGeom>
        </p:spPr>
        <p:txBody>
          <a:bodyPr wrap="none">
            <a:spAutoFit/>
          </a:bodyPr>
          <a:lstStyle/>
          <a:p>
            <a:r>
              <a:rPr lang="en-US" sz="1400" dirty="0">
                <a:solidFill>
                  <a:srgbClr val="0070C0"/>
                </a:solidFill>
              </a:rPr>
              <a:t>Hub / Shared Services</a:t>
            </a:r>
            <a:endParaRPr lang="en-GB" sz="1400" dirty="0">
              <a:solidFill>
                <a:srgbClr val="0070C0"/>
              </a:solidFill>
            </a:endParaRPr>
          </a:p>
        </p:txBody>
      </p:sp>
      <p:sp>
        <p:nvSpPr>
          <p:cNvPr id="127" name="Rectangle: Rounded Corners 126">
            <a:extLst>
              <a:ext uri="{FF2B5EF4-FFF2-40B4-BE49-F238E27FC236}">
                <a16:creationId xmlns:a16="http://schemas.microsoft.com/office/drawing/2014/main" id="{8D4DA075-7EDB-4D56-943F-11FCE445C5C9}"/>
              </a:ext>
            </a:extLst>
          </p:cNvPr>
          <p:cNvSpPr/>
          <p:nvPr/>
        </p:nvSpPr>
        <p:spPr bwMode="auto">
          <a:xfrm>
            <a:off x="2959504" y="374434"/>
            <a:ext cx="1839026" cy="1346495"/>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a:extLst>
              <a:ext uri="{FF2B5EF4-FFF2-40B4-BE49-F238E27FC236}">
                <a16:creationId xmlns:a16="http://schemas.microsoft.com/office/drawing/2014/main" id="{F99C3996-A0BF-4717-8B5F-6B48DEC586DA}"/>
              </a:ext>
            </a:extLst>
          </p:cNvPr>
          <p:cNvSpPr/>
          <p:nvPr/>
        </p:nvSpPr>
        <p:spPr>
          <a:xfrm>
            <a:off x="3307682" y="1366963"/>
            <a:ext cx="1226490" cy="307777"/>
          </a:xfrm>
          <a:prstGeom prst="rect">
            <a:avLst/>
          </a:prstGeom>
        </p:spPr>
        <p:txBody>
          <a:bodyPr wrap="none">
            <a:spAutoFit/>
          </a:bodyPr>
          <a:lstStyle/>
          <a:p>
            <a:r>
              <a:rPr lang="en-US" sz="1400" dirty="0">
                <a:solidFill>
                  <a:srgbClr val="0070C0"/>
                </a:solidFill>
              </a:rPr>
              <a:t>Internet Edge</a:t>
            </a:r>
            <a:endParaRPr lang="en-GB" sz="1400" dirty="0">
              <a:solidFill>
                <a:srgbClr val="0070C0"/>
              </a:solidFill>
            </a:endParaRPr>
          </a:p>
        </p:txBody>
      </p:sp>
      <p:pic>
        <p:nvPicPr>
          <p:cNvPr id="129" name="Picture 6" descr="\\MAGNUM\Projects\Microsoft\Cloud Power FY12\Design\Icons\PNGs\Firewall.png">
            <a:extLst>
              <a:ext uri="{FF2B5EF4-FFF2-40B4-BE49-F238E27FC236}">
                <a16:creationId xmlns:a16="http://schemas.microsoft.com/office/drawing/2014/main" id="{5C1CA7DD-75E8-4BDB-A110-2C155B545A41}"/>
              </a:ext>
            </a:extLst>
          </p:cNvPr>
          <p:cNvPicPr>
            <a:picLocks noChangeAspect="1" noChangeArrowheads="1"/>
          </p:cNvPicPr>
          <p:nvPr/>
        </p:nvPicPr>
        <p:blipFill>
          <a:blip r:embed="rId6" cstate="print"/>
          <a:srcRect/>
          <a:stretch>
            <a:fillRect/>
          </a:stretch>
        </p:blipFill>
        <p:spPr bwMode="auto">
          <a:xfrm>
            <a:off x="3162808" y="2297749"/>
            <a:ext cx="874393" cy="874393"/>
          </a:xfrm>
          <a:prstGeom prst="rect">
            <a:avLst/>
          </a:prstGeom>
          <a:noFill/>
        </p:spPr>
      </p:pic>
      <p:pic>
        <p:nvPicPr>
          <p:cNvPr id="130" name="Picture 6" descr="\\MAGNUM\Projects\Microsoft\Cloud Power FY12\Design\Icons\PNGs\Firewall.png">
            <a:extLst>
              <a:ext uri="{FF2B5EF4-FFF2-40B4-BE49-F238E27FC236}">
                <a16:creationId xmlns:a16="http://schemas.microsoft.com/office/drawing/2014/main" id="{05ADDABC-9F25-4034-B8CD-7EBB4BAED170}"/>
              </a:ext>
            </a:extLst>
          </p:cNvPr>
          <p:cNvPicPr>
            <a:picLocks noChangeAspect="1" noChangeArrowheads="1"/>
          </p:cNvPicPr>
          <p:nvPr/>
        </p:nvPicPr>
        <p:blipFill>
          <a:blip r:embed="rId6" cstate="print"/>
          <a:srcRect/>
          <a:stretch>
            <a:fillRect/>
          </a:stretch>
        </p:blipFill>
        <p:spPr bwMode="auto">
          <a:xfrm>
            <a:off x="3783013" y="2297749"/>
            <a:ext cx="874393" cy="874393"/>
          </a:xfrm>
          <a:prstGeom prst="rect">
            <a:avLst/>
          </a:prstGeom>
          <a:noFill/>
        </p:spPr>
      </p:pic>
      <p:sp>
        <p:nvSpPr>
          <p:cNvPr id="131" name="Rectangle: Rounded Corners 130">
            <a:extLst>
              <a:ext uri="{FF2B5EF4-FFF2-40B4-BE49-F238E27FC236}">
                <a16:creationId xmlns:a16="http://schemas.microsoft.com/office/drawing/2014/main" id="{A6F358B1-7466-441D-A1DD-0AD280E241F4}"/>
              </a:ext>
            </a:extLst>
          </p:cNvPr>
          <p:cNvSpPr/>
          <p:nvPr/>
        </p:nvSpPr>
        <p:spPr bwMode="auto">
          <a:xfrm>
            <a:off x="2959504" y="2075416"/>
            <a:ext cx="1839026" cy="1346495"/>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43C91065-48E2-4A7D-9C47-98468CBDBFF2}"/>
              </a:ext>
            </a:extLst>
          </p:cNvPr>
          <p:cNvSpPr/>
          <p:nvPr/>
        </p:nvSpPr>
        <p:spPr>
          <a:xfrm>
            <a:off x="3633089" y="3088207"/>
            <a:ext cx="566181" cy="307777"/>
          </a:xfrm>
          <a:prstGeom prst="rect">
            <a:avLst/>
          </a:prstGeom>
        </p:spPr>
        <p:txBody>
          <a:bodyPr wrap="none">
            <a:spAutoFit/>
          </a:bodyPr>
          <a:lstStyle/>
          <a:p>
            <a:r>
              <a:rPr lang="en-US" sz="1400" dirty="0">
                <a:solidFill>
                  <a:srgbClr val="0070C0"/>
                </a:solidFill>
              </a:rPr>
              <a:t>DMZ</a:t>
            </a:r>
            <a:endParaRPr lang="en-GB" sz="1400" dirty="0">
              <a:solidFill>
                <a:srgbClr val="0070C0"/>
              </a:solidFill>
            </a:endParaRPr>
          </a:p>
        </p:txBody>
      </p:sp>
      <p:pic>
        <p:nvPicPr>
          <p:cNvPr id="133" name="Picture 6" descr="\\MAGNUM\Projects\Microsoft\Cloud Power FY12\Design\Icons\PNGs\Firewall.png">
            <a:extLst>
              <a:ext uri="{FF2B5EF4-FFF2-40B4-BE49-F238E27FC236}">
                <a16:creationId xmlns:a16="http://schemas.microsoft.com/office/drawing/2014/main" id="{65BB7B82-67B5-4EC6-B146-D4FB782A1CD7}"/>
              </a:ext>
            </a:extLst>
          </p:cNvPr>
          <p:cNvPicPr>
            <a:picLocks noChangeAspect="1" noChangeArrowheads="1"/>
          </p:cNvPicPr>
          <p:nvPr/>
        </p:nvPicPr>
        <p:blipFill>
          <a:blip r:embed="rId6" cstate="print"/>
          <a:srcRect/>
          <a:stretch>
            <a:fillRect/>
          </a:stretch>
        </p:blipFill>
        <p:spPr bwMode="auto">
          <a:xfrm>
            <a:off x="8105181" y="596767"/>
            <a:ext cx="874393" cy="874393"/>
          </a:xfrm>
          <a:prstGeom prst="rect">
            <a:avLst/>
          </a:prstGeom>
          <a:noFill/>
        </p:spPr>
      </p:pic>
      <p:pic>
        <p:nvPicPr>
          <p:cNvPr id="134" name="Picture 6" descr="\\MAGNUM\Projects\Microsoft\Cloud Power FY12\Design\Icons\PNGs\Firewall.png">
            <a:extLst>
              <a:ext uri="{FF2B5EF4-FFF2-40B4-BE49-F238E27FC236}">
                <a16:creationId xmlns:a16="http://schemas.microsoft.com/office/drawing/2014/main" id="{8CABC503-0BA5-4E2C-82B4-B804A9D3A6BB}"/>
              </a:ext>
            </a:extLst>
          </p:cNvPr>
          <p:cNvPicPr>
            <a:picLocks noChangeAspect="1" noChangeArrowheads="1"/>
          </p:cNvPicPr>
          <p:nvPr/>
        </p:nvPicPr>
        <p:blipFill>
          <a:blip r:embed="rId6" cstate="print"/>
          <a:srcRect/>
          <a:stretch>
            <a:fillRect/>
          </a:stretch>
        </p:blipFill>
        <p:spPr bwMode="auto">
          <a:xfrm>
            <a:off x="8725386" y="596767"/>
            <a:ext cx="874393" cy="874393"/>
          </a:xfrm>
          <a:prstGeom prst="rect">
            <a:avLst/>
          </a:prstGeom>
          <a:noFill/>
        </p:spPr>
      </p:pic>
      <p:sp>
        <p:nvSpPr>
          <p:cNvPr id="135" name="Rectangle: Rounded Corners 134">
            <a:extLst>
              <a:ext uri="{FF2B5EF4-FFF2-40B4-BE49-F238E27FC236}">
                <a16:creationId xmlns:a16="http://schemas.microsoft.com/office/drawing/2014/main" id="{C1BEF1FD-83D4-434A-BA53-179E9135B81D}"/>
              </a:ext>
            </a:extLst>
          </p:cNvPr>
          <p:cNvSpPr/>
          <p:nvPr/>
        </p:nvSpPr>
        <p:spPr bwMode="auto">
          <a:xfrm>
            <a:off x="7901877" y="374434"/>
            <a:ext cx="1839026" cy="1346495"/>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Rectangle 135">
            <a:extLst>
              <a:ext uri="{FF2B5EF4-FFF2-40B4-BE49-F238E27FC236}">
                <a16:creationId xmlns:a16="http://schemas.microsoft.com/office/drawing/2014/main" id="{59082A02-547E-4545-B2A9-85F1347B3EA8}"/>
              </a:ext>
            </a:extLst>
          </p:cNvPr>
          <p:cNvSpPr/>
          <p:nvPr/>
        </p:nvSpPr>
        <p:spPr>
          <a:xfrm>
            <a:off x="8250055" y="1366963"/>
            <a:ext cx="1024576" cy="307777"/>
          </a:xfrm>
          <a:prstGeom prst="rect">
            <a:avLst/>
          </a:prstGeom>
        </p:spPr>
        <p:txBody>
          <a:bodyPr wrap="none">
            <a:spAutoFit/>
          </a:bodyPr>
          <a:lstStyle/>
          <a:p>
            <a:r>
              <a:rPr lang="en-US" sz="1400" dirty="0">
                <a:solidFill>
                  <a:srgbClr val="0070C0"/>
                </a:solidFill>
              </a:rPr>
              <a:t>WAN Edge</a:t>
            </a:r>
            <a:endParaRPr lang="en-GB" sz="1400" dirty="0">
              <a:solidFill>
                <a:srgbClr val="0070C0"/>
              </a:solidFill>
            </a:endParaRPr>
          </a:p>
        </p:txBody>
      </p:sp>
      <p:sp>
        <p:nvSpPr>
          <p:cNvPr id="137" name="Rectangle 136">
            <a:extLst>
              <a:ext uri="{FF2B5EF4-FFF2-40B4-BE49-F238E27FC236}">
                <a16:creationId xmlns:a16="http://schemas.microsoft.com/office/drawing/2014/main" id="{7523D092-C0D5-4131-A338-85DA9ACFEA73}"/>
              </a:ext>
            </a:extLst>
          </p:cNvPr>
          <p:cNvSpPr/>
          <p:nvPr/>
        </p:nvSpPr>
        <p:spPr>
          <a:xfrm>
            <a:off x="10453132" y="1141046"/>
            <a:ext cx="1688091" cy="369332"/>
          </a:xfrm>
          <a:prstGeom prst="rect">
            <a:avLst/>
          </a:prstGeom>
        </p:spPr>
        <p:txBody>
          <a:bodyPr wrap="none">
            <a:spAutoFit/>
          </a:bodyPr>
          <a:lstStyle/>
          <a:p>
            <a:r>
              <a:rPr lang="en-US" dirty="0">
                <a:solidFill>
                  <a:srgbClr val="0070C0"/>
                </a:solidFill>
              </a:rPr>
              <a:t>Remote Offices</a:t>
            </a:r>
            <a:endParaRPr lang="en-GB" dirty="0">
              <a:solidFill>
                <a:srgbClr val="0070C0"/>
              </a:solidFill>
            </a:endParaRPr>
          </a:p>
        </p:txBody>
      </p:sp>
      <p:pic>
        <p:nvPicPr>
          <p:cNvPr id="89" name="Picture 3" descr="\\MAGNUM\Projects\Microsoft\Cloud Power FY12\Design\Icons\PNGs\Storefront.png">
            <a:extLst>
              <a:ext uri="{FF2B5EF4-FFF2-40B4-BE49-F238E27FC236}">
                <a16:creationId xmlns:a16="http://schemas.microsoft.com/office/drawing/2014/main" id="{CE044347-2573-42B4-BD3A-A0FFFD4BA2DB}"/>
              </a:ext>
            </a:extLst>
          </p:cNvPr>
          <p:cNvPicPr>
            <a:picLocks noChangeAspect="1" noChangeArrowheads="1"/>
          </p:cNvPicPr>
          <p:nvPr/>
        </p:nvPicPr>
        <p:blipFill>
          <a:blip r:embed="rId8" cstate="print"/>
          <a:srcRect/>
          <a:stretch>
            <a:fillRect/>
          </a:stretch>
        </p:blipFill>
        <p:spPr bwMode="auto">
          <a:xfrm>
            <a:off x="10340766" y="1141046"/>
            <a:ext cx="1828800" cy="1828800"/>
          </a:xfrm>
          <a:prstGeom prst="rect">
            <a:avLst/>
          </a:prstGeom>
          <a:noFill/>
        </p:spPr>
      </p:pic>
      <p:sp>
        <p:nvSpPr>
          <p:cNvPr id="106" name="Rectangle 105">
            <a:extLst>
              <a:ext uri="{FF2B5EF4-FFF2-40B4-BE49-F238E27FC236}">
                <a16:creationId xmlns:a16="http://schemas.microsoft.com/office/drawing/2014/main" id="{7CCB5D94-DD53-4E45-8C1C-0F9B000C7E5B}"/>
              </a:ext>
            </a:extLst>
          </p:cNvPr>
          <p:cNvSpPr/>
          <p:nvPr/>
        </p:nvSpPr>
        <p:spPr>
          <a:xfrm>
            <a:off x="10075514" y="2572285"/>
            <a:ext cx="2302618" cy="369332"/>
          </a:xfrm>
          <a:prstGeom prst="rect">
            <a:avLst/>
          </a:prstGeom>
        </p:spPr>
        <p:txBody>
          <a:bodyPr wrap="none">
            <a:spAutoFit/>
          </a:bodyPr>
          <a:lstStyle/>
          <a:p>
            <a:r>
              <a:rPr lang="en-US" dirty="0">
                <a:solidFill>
                  <a:srgbClr val="0070C0"/>
                </a:solidFill>
              </a:rPr>
              <a:t>3</a:t>
            </a:r>
            <a:r>
              <a:rPr lang="en-US" baseline="30000" dirty="0">
                <a:solidFill>
                  <a:srgbClr val="0070C0"/>
                </a:solidFill>
              </a:rPr>
              <a:t>rd</a:t>
            </a:r>
            <a:r>
              <a:rPr lang="en-US" dirty="0">
                <a:solidFill>
                  <a:srgbClr val="0070C0"/>
                </a:solidFill>
              </a:rPr>
              <a:t> Party Connections</a:t>
            </a:r>
            <a:endParaRPr lang="en-GB" dirty="0">
              <a:solidFill>
                <a:srgbClr val="0070C0"/>
              </a:solidFill>
            </a:endParaRPr>
          </a:p>
        </p:txBody>
      </p:sp>
    </p:spTree>
    <p:extLst>
      <p:ext uri="{BB962C8B-B14F-4D97-AF65-F5344CB8AC3E}">
        <p14:creationId xmlns:p14="http://schemas.microsoft.com/office/powerpoint/2010/main" val="2172203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69565" y="4361358"/>
            <a:ext cx="11889564" cy="917575"/>
          </a:xfrm>
        </p:spPr>
        <p:txBody>
          <a:bodyPr/>
          <a:lstStyle/>
          <a:p>
            <a:pPr algn="ctr"/>
            <a:r>
              <a:rPr lang="en-US" sz="3600" dirty="0"/>
              <a:t>Customers want the same levels of isolation, security policy, monitoring and identity that they have in their DCs today.</a:t>
            </a:r>
          </a:p>
        </p:txBody>
      </p:sp>
      <p:pic>
        <p:nvPicPr>
          <p:cNvPr id="8" name="Picture 5" descr="\\MAGNUM\Projects\Microsoft\Cloud Power FY12\Design\ICONS_PNG\Consistent_Development_and_Deployment_Platform.png">
            <a:extLst>
              <a:ext uri="{FF2B5EF4-FFF2-40B4-BE49-F238E27FC236}">
                <a16:creationId xmlns:a16="http://schemas.microsoft.com/office/drawing/2014/main" id="{3D571A3C-6192-4F87-AE0C-49B957DB42C6}"/>
              </a:ext>
            </a:extLst>
          </p:cNvPr>
          <p:cNvPicPr>
            <a:picLocks noChangeAspect="1" noChangeArrowheads="1"/>
          </p:cNvPicPr>
          <p:nvPr/>
        </p:nvPicPr>
        <p:blipFill>
          <a:blip r:embed="rId3" cstate="print">
            <a:lum/>
          </a:blip>
          <a:stretch>
            <a:fillRect/>
          </a:stretch>
        </p:blipFill>
        <p:spPr bwMode="auto">
          <a:xfrm>
            <a:off x="1681733" y="1913086"/>
            <a:ext cx="1828800" cy="1828800"/>
          </a:xfrm>
          <a:prstGeom prst="rect">
            <a:avLst/>
          </a:prstGeom>
          <a:noFill/>
        </p:spPr>
      </p:pic>
      <p:pic>
        <p:nvPicPr>
          <p:cNvPr id="9" name="Picture 4" descr="\\MAGNUM\Projects\Microsoft\Cloud Power FY12\Design\Icons\PNGs\IT_guy.png">
            <a:extLst>
              <a:ext uri="{FF2B5EF4-FFF2-40B4-BE49-F238E27FC236}">
                <a16:creationId xmlns:a16="http://schemas.microsoft.com/office/drawing/2014/main" id="{C91DADD9-E86A-4FB9-94A4-1413AB667184}"/>
              </a:ext>
            </a:extLst>
          </p:cNvPr>
          <p:cNvPicPr>
            <a:picLocks noChangeAspect="1" noChangeArrowheads="1"/>
          </p:cNvPicPr>
          <p:nvPr/>
        </p:nvPicPr>
        <p:blipFill>
          <a:blip r:embed="rId4" cstate="print"/>
          <a:stretch>
            <a:fillRect/>
          </a:stretch>
        </p:blipFill>
        <p:spPr bwMode="auto">
          <a:xfrm>
            <a:off x="4130005" y="1913086"/>
            <a:ext cx="1828800" cy="1828800"/>
          </a:xfrm>
          <a:prstGeom prst="rect">
            <a:avLst/>
          </a:prstGeom>
          <a:noFill/>
        </p:spPr>
      </p:pic>
      <p:pic>
        <p:nvPicPr>
          <p:cNvPr id="10" name="Picture 5" descr="\\MAGNUM\Projects\Microsoft\Cloud Power FY12\Design\ICONS_PNG\Multi_tenancy.png">
            <a:extLst>
              <a:ext uri="{FF2B5EF4-FFF2-40B4-BE49-F238E27FC236}">
                <a16:creationId xmlns:a16="http://schemas.microsoft.com/office/drawing/2014/main" id="{BC149732-27D2-419D-BD99-B980D59A930F}"/>
              </a:ext>
            </a:extLst>
          </p:cNvPr>
          <p:cNvPicPr>
            <a:picLocks noChangeAspect="1" noChangeArrowheads="1"/>
          </p:cNvPicPr>
          <p:nvPr/>
        </p:nvPicPr>
        <p:blipFill>
          <a:blip r:embed="rId5" cstate="print">
            <a:lum/>
          </a:blip>
          <a:srcRect/>
          <a:stretch>
            <a:fillRect/>
          </a:stretch>
        </p:blipFill>
        <p:spPr bwMode="auto">
          <a:xfrm>
            <a:off x="6434261" y="1913086"/>
            <a:ext cx="1828800" cy="1828800"/>
          </a:xfrm>
          <a:prstGeom prst="rect">
            <a:avLst/>
          </a:prstGeom>
          <a:noFill/>
        </p:spPr>
      </p:pic>
      <p:pic>
        <p:nvPicPr>
          <p:cNvPr id="11" name="Picture 3" descr="\\MAGNUM\Projects\Microsoft\Cloud Power FY12\Design\ICONS_PNG\User.png">
            <a:extLst>
              <a:ext uri="{FF2B5EF4-FFF2-40B4-BE49-F238E27FC236}">
                <a16:creationId xmlns:a16="http://schemas.microsoft.com/office/drawing/2014/main" id="{C513984E-E1C0-47E8-A9D5-C52E239B699A}"/>
              </a:ext>
            </a:extLst>
          </p:cNvPr>
          <p:cNvPicPr>
            <a:picLocks noChangeAspect="1" noChangeArrowheads="1"/>
          </p:cNvPicPr>
          <p:nvPr/>
        </p:nvPicPr>
        <p:blipFill>
          <a:blip r:embed="rId6" cstate="print">
            <a:lum/>
          </a:blip>
          <a:srcRect/>
          <a:stretch>
            <a:fillRect/>
          </a:stretch>
        </p:blipFill>
        <p:spPr bwMode="auto">
          <a:xfrm>
            <a:off x="8954541" y="1913086"/>
            <a:ext cx="1828800" cy="1828800"/>
          </a:xfrm>
          <a:prstGeom prst="rect">
            <a:avLst/>
          </a:prstGeom>
          <a:noFill/>
        </p:spPr>
      </p:pic>
    </p:spTree>
    <p:extLst>
      <p:ext uri="{BB962C8B-B14F-4D97-AF65-F5344CB8AC3E}">
        <p14:creationId xmlns:p14="http://schemas.microsoft.com/office/powerpoint/2010/main" val="379581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5585494"/>
            <a:ext cx="11889564" cy="1296144"/>
          </a:xfrm>
        </p:spPr>
        <p:txBody>
          <a:bodyPr/>
          <a:lstStyle/>
          <a:p>
            <a:pPr algn="ctr"/>
            <a:r>
              <a:rPr lang="en-US" sz="3600" dirty="0"/>
              <a:t>Azure VDCs bring together networking, security, management and identity to meet these requirements.</a:t>
            </a:r>
          </a:p>
        </p:txBody>
      </p:sp>
      <p:sp>
        <p:nvSpPr>
          <p:cNvPr id="5" name="Rectangle: Rounded Corners 4">
            <a:extLst>
              <a:ext uri="{FF2B5EF4-FFF2-40B4-BE49-F238E27FC236}">
                <a16:creationId xmlns:a16="http://schemas.microsoft.com/office/drawing/2014/main" id="{38E984D1-37EF-49DF-A9D8-DB53DDEBCCF7}"/>
              </a:ext>
            </a:extLst>
          </p:cNvPr>
          <p:cNvSpPr/>
          <p:nvPr/>
        </p:nvSpPr>
        <p:spPr bwMode="auto">
          <a:xfrm>
            <a:off x="3930396" y="1813614"/>
            <a:ext cx="3939760" cy="1179416"/>
          </a:xfrm>
          <a:prstGeom prst="roundRect">
            <a:avLst/>
          </a:prstGeom>
          <a:solidFill>
            <a:schemeClr val="accent4">
              <a:lumMod val="40000"/>
              <a:lumOff val="6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2632A3E1-5A37-42CA-B3D3-40EF767F21E9}"/>
              </a:ext>
            </a:extLst>
          </p:cNvPr>
          <p:cNvSpPr/>
          <p:nvPr/>
        </p:nvSpPr>
        <p:spPr bwMode="auto">
          <a:xfrm>
            <a:off x="3924912" y="3973854"/>
            <a:ext cx="1067614" cy="1152128"/>
          </a:xfrm>
          <a:prstGeom prst="roundRect">
            <a:avLst/>
          </a:prstGeom>
          <a:solidFill>
            <a:schemeClr val="accent4">
              <a:lumMod val="40000"/>
              <a:lumOff val="6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D311ED26-3B8D-4A48-B96B-255D152330CF}"/>
              </a:ext>
            </a:extLst>
          </p:cNvPr>
          <p:cNvSpPr/>
          <p:nvPr/>
        </p:nvSpPr>
        <p:spPr bwMode="auto">
          <a:xfrm>
            <a:off x="5441131" y="3973854"/>
            <a:ext cx="1067614" cy="1152128"/>
          </a:xfrm>
          <a:prstGeom prst="roundRect">
            <a:avLst/>
          </a:prstGeom>
          <a:solidFill>
            <a:schemeClr val="accent4">
              <a:lumMod val="40000"/>
              <a:lumOff val="6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95539FE4-625B-48CB-B9FB-C1259BD229E8}"/>
              </a:ext>
            </a:extLst>
          </p:cNvPr>
          <p:cNvSpPr/>
          <p:nvPr/>
        </p:nvSpPr>
        <p:spPr bwMode="auto">
          <a:xfrm>
            <a:off x="6802542" y="3963414"/>
            <a:ext cx="1067614" cy="1152128"/>
          </a:xfrm>
          <a:prstGeom prst="roundRect">
            <a:avLst/>
          </a:prstGeom>
          <a:solidFill>
            <a:schemeClr val="accent4">
              <a:lumMod val="40000"/>
              <a:lumOff val="6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C677A0EB-7879-4698-8AB1-4A70E40D2F1B}"/>
              </a:ext>
            </a:extLst>
          </p:cNvPr>
          <p:cNvSpPr/>
          <p:nvPr/>
        </p:nvSpPr>
        <p:spPr bwMode="auto">
          <a:xfrm>
            <a:off x="8705494" y="1813614"/>
            <a:ext cx="576065" cy="3312368"/>
          </a:xfrm>
          <a:prstGeom prst="roundRect">
            <a:avLst/>
          </a:prstGeom>
          <a:solidFill>
            <a:srgbClr val="FF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Arrow: Up-Down 5">
            <a:extLst>
              <a:ext uri="{FF2B5EF4-FFF2-40B4-BE49-F238E27FC236}">
                <a16:creationId xmlns:a16="http://schemas.microsoft.com/office/drawing/2014/main" id="{519FA963-B4D6-4EC3-86EA-69EDA6C01C23}"/>
              </a:ext>
            </a:extLst>
          </p:cNvPr>
          <p:cNvSpPr/>
          <p:nvPr/>
        </p:nvSpPr>
        <p:spPr bwMode="auto">
          <a:xfrm>
            <a:off x="4323016" y="3118182"/>
            <a:ext cx="271405" cy="720080"/>
          </a:xfrm>
          <a:prstGeom prst="up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Up-Down 17">
            <a:extLst>
              <a:ext uri="{FF2B5EF4-FFF2-40B4-BE49-F238E27FC236}">
                <a16:creationId xmlns:a16="http://schemas.microsoft.com/office/drawing/2014/main" id="{E68E46DD-6560-4CB2-8B4E-104666DD7580}"/>
              </a:ext>
            </a:extLst>
          </p:cNvPr>
          <p:cNvSpPr/>
          <p:nvPr/>
        </p:nvSpPr>
        <p:spPr bwMode="auto">
          <a:xfrm>
            <a:off x="5839235" y="3118182"/>
            <a:ext cx="271405" cy="720080"/>
          </a:xfrm>
          <a:prstGeom prst="up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Arrow: Up-Down 18">
            <a:extLst>
              <a:ext uri="{FF2B5EF4-FFF2-40B4-BE49-F238E27FC236}">
                <a16:creationId xmlns:a16="http://schemas.microsoft.com/office/drawing/2014/main" id="{1938158D-3F34-4432-BA57-D91614C5D01F}"/>
              </a:ext>
            </a:extLst>
          </p:cNvPr>
          <p:cNvSpPr/>
          <p:nvPr/>
        </p:nvSpPr>
        <p:spPr bwMode="auto">
          <a:xfrm>
            <a:off x="7200646" y="3118182"/>
            <a:ext cx="271405" cy="720080"/>
          </a:xfrm>
          <a:prstGeom prst="up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02686CD1-1507-4B08-8C99-F952A9D698BB}"/>
              </a:ext>
            </a:extLst>
          </p:cNvPr>
          <p:cNvSpPr/>
          <p:nvPr/>
        </p:nvSpPr>
        <p:spPr bwMode="auto">
          <a:xfrm>
            <a:off x="4050779" y="2536416"/>
            <a:ext cx="3674603"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358AC39C-C03B-48FD-81FF-AB2E6A47F755}"/>
              </a:ext>
            </a:extLst>
          </p:cNvPr>
          <p:cNvSpPr txBox="1"/>
          <p:nvPr/>
        </p:nvSpPr>
        <p:spPr>
          <a:xfrm>
            <a:off x="5140826" y="2448265"/>
            <a:ext cx="1861065" cy="544765"/>
          </a:xfrm>
          <a:prstGeom prst="rect">
            <a:avLst/>
          </a:prstGeom>
          <a:noFill/>
        </p:spPr>
        <p:txBody>
          <a:bodyPr wrap="square" lIns="182880" tIns="146304" rIns="182880" bIns="146304" rtlCol="0">
            <a:spAutoFit/>
          </a:bodyPr>
          <a:lstStyle/>
          <a:p>
            <a:pPr>
              <a:lnSpc>
                <a:spcPct val="90000"/>
              </a:lnSpc>
              <a:spcAft>
                <a:spcPts val="600"/>
              </a:spcAft>
            </a:pPr>
            <a:r>
              <a:rPr lang="en-GB" dirty="0">
                <a:gradFill>
                  <a:gsLst>
                    <a:gs pos="2917">
                      <a:schemeClr val="tx1"/>
                    </a:gs>
                    <a:gs pos="30000">
                      <a:schemeClr val="tx1"/>
                    </a:gs>
                  </a:gsLst>
                  <a:lin ang="5400000" scaled="0"/>
                </a:gradFill>
              </a:rPr>
              <a:t>Infrastructure</a:t>
            </a:r>
          </a:p>
        </p:txBody>
      </p:sp>
      <p:sp>
        <p:nvSpPr>
          <p:cNvPr id="21" name="Rectangle: Rounded Corners 20">
            <a:extLst>
              <a:ext uri="{FF2B5EF4-FFF2-40B4-BE49-F238E27FC236}">
                <a16:creationId xmlns:a16="http://schemas.microsoft.com/office/drawing/2014/main" id="{DFAA87A8-01FA-46DD-B097-522AF715CCD3}"/>
              </a:ext>
            </a:extLst>
          </p:cNvPr>
          <p:cNvSpPr/>
          <p:nvPr/>
        </p:nvSpPr>
        <p:spPr bwMode="auto">
          <a:xfrm>
            <a:off x="4050780" y="1944209"/>
            <a:ext cx="1171638" cy="476768"/>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C356AABA-A835-4AF9-8D05-00137BC9E628}"/>
              </a:ext>
            </a:extLst>
          </p:cNvPr>
          <p:cNvSpPr txBox="1"/>
          <p:nvPr/>
        </p:nvSpPr>
        <p:spPr>
          <a:xfrm>
            <a:off x="4030863" y="1856058"/>
            <a:ext cx="1267686" cy="683264"/>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Perimeter: Internet</a:t>
            </a:r>
          </a:p>
        </p:txBody>
      </p:sp>
      <p:sp>
        <p:nvSpPr>
          <p:cNvPr id="23" name="Rectangle: Rounded Corners 22">
            <a:extLst>
              <a:ext uri="{FF2B5EF4-FFF2-40B4-BE49-F238E27FC236}">
                <a16:creationId xmlns:a16="http://schemas.microsoft.com/office/drawing/2014/main" id="{8BF44C92-279D-4AC1-8CF6-D44C0C5CE0A9}"/>
              </a:ext>
            </a:extLst>
          </p:cNvPr>
          <p:cNvSpPr/>
          <p:nvPr/>
        </p:nvSpPr>
        <p:spPr bwMode="auto">
          <a:xfrm>
            <a:off x="5306108" y="1944209"/>
            <a:ext cx="1171638" cy="476768"/>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1AA93705-DFAD-49B2-9337-128E9F620AEB}"/>
              </a:ext>
            </a:extLst>
          </p:cNvPr>
          <p:cNvSpPr txBox="1"/>
          <p:nvPr/>
        </p:nvSpPr>
        <p:spPr>
          <a:xfrm>
            <a:off x="5161334" y="1856058"/>
            <a:ext cx="1461185" cy="683264"/>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Perimeter: On-Premises</a:t>
            </a:r>
          </a:p>
        </p:txBody>
      </p:sp>
      <p:sp>
        <p:nvSpPr>
          <p:cNvPr id="25" name="Rectangle: Rounded Corners 24">
            <a:extLst>
              <a:ext uri="{FF2B5EF4-FFF2-40B4-BE49-F238E27FC236}">
                <a16:creationId xmlns:a16="http://schemas.microsoft.com/office/drawing/2014/main" id="{BA082291-D7CB-40B5-842C-2CFCC97949C3}"/>
              </a:ext>
            </a:extLst>
          </p:cNvPr>
          <p:cNvSpPr/>
          <p:nvPr/>
        </p:nvSpPr>
        <p:spPr bwMode="auto">
          <a:xfrm>
            <a:off x="6553745" y="1949338"/>
            <a:ext cx="1171638" cy="476768"/>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D4F5432D-934A-4FD2-81C0-847B6000B425}"/>
              </a:ext>
            </a:extLst>
          </p:cNvPr>
          <p:cNvSpPr txBox="1"/>
          <p:nvPr/>
        </p:nvSpPr>
        <p:spPr>
          <a:xfrm>
            <a:off x="6408971" y="1861187"/>
            <a:ext cx="1461185" cy="683264"/>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Shared Workloads</a:t>
            </a:r>
          </a:p>
        </p:txBody>
      </p:sp>
      <p:sp>
        <p:nvSpPr>
          <p:cNvPr id="27" name="Rectangle: Rounded Corners 26">
            <a:extLst>
              <a:ext uri="{FF2B5EF4-FFF2-40B4-BE49-F238E27FC236}">
                <a16:creationId xmlns:a16="http://schemas.microsoft.com/office/drawing/2014/main" id="{A12CEEB3-0F40-4FF1-968F-B464F64D6EA7}"/>
              </a:ext>
            </a:extLst>
          </p:cNvPr>
          <p:cNvSpPr/>
          <p:nvPr/>
        </p:nvSpPr>
        <p:spPr bwMode="auto">
          <a:xfrm>
            <a:off x="4021059" y="4669368"/>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F711B36E-F715-41F7-ABEE-90237D0133E2}"/>
              </a:ext>
            </a:extLst>
          </p:cNvPr>
          <p:cNvSpPr txBox="1"/>
          <p:nvPr/>
        </p:nvSpPr>
        <p:spPr>
          <a:xfrm>
            <a:off x="4054440" y="4581217"/>
            <a:ext cx="850685" cy="544765"/>
          </a:xfrm>
          <a:prstGeom prst="rect">
            <a:avLst/>
          </a:prstGeom>
          <a:noFill/>
        </p:spPr>
        <p:txBody>
          <a:bodyPr wrap="square" lIns="182880" tIns="146304" rIns="182880" bIns="146304" rtlCol="0">
            <a:spAutoFit/>
          </a:bodyPr>
          <a:lstStyle/>
          <a:p>
            <a:pPr algn="ctr">
              <a:lnSpc>
                <a:spcPct val="90000"/>
              </a:lnSpc>
              <a:spcAft>
                <a:spcPts val="600"/>
              </a:spcAft>
            </a:pPr>
            <a:r>
              <a:rPr lang="en-GB" dirty="0">
                <a:gradFill>
                  <a:gsLst>
                    <a:gs pos="2917">
                      <a:schemeClr val="tx1"/>
                    </a:gs>
                    <a:gs pos="30000">
                      <a:schemeClr val="tx1"/>
                    </a:gs>
                  </a:gsLst>
                  <a:lin ang="5400000" scaled="0"/>
                </a:gradFill>
              </a:rPr>
              <a:t>Infra</a:t>
            </a:r>
          </a:p>
        </p:txBody>
      </p:sp>
      <p:sp>
        <p:nvSpPr>
          <p:cNvPr id="29" name="Rectangle: Rounded Corners 28">
            <a:extLst>
              <a:ext uri="{FF2B5EF4-FFF2-40B4-BE49-F238E27FC236}">
                <a16:creationId xmlns:a16="http://schemas.microsoft.com/office/drawing/2014/main" id="{9E3884B6-7303-4A75-8E2B-A9C218A5D766}"/>
              </a:ext>
            </a:extLst>
          </p:cNvPr>
          <p:cNvSpPr/>
          <p:nvPr/>
        </p:nvSpPr>
        <p:spPr bwMode="auto">
          <a:xfrm>
            <a:off x="4022923" y="4205674"/>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7BEAD620-8DF7-4A9A-B756-9F90D02C2846}"/>
              </a:ext>
            </a:extLst>
          </p:cNvPr>
          <p:cNvSpPr txBox="1"/>
          <p:nvPr/>
        </p:nvSpPr>
        <p:spPr>
          <a:xfrm>
            <a:off x="3714644" y="4147486"/>
            <a:ext cx="1530276"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Workloads</a:t>
            </a:r>
          </a:p>
        </p:txBody>
      </p:sp>
      <p:sp>
        <p:nvSpPr>
          <p:cNvPr id="34" name="Rectangle: Rounded Corners 33">
            <a:extLst>
              <a:ext uri="{FF2B5EF4-FFF2-40B4-BE49-F238E27FC236}">
                <a16:creationId xmlns:a16="http://schemas.microsoft.com/office/drawing/2014/main" id="{1ACEA880-2108-4B3D-841A-C4E82E44BEDE}"/>
              </a:ext>
            </a:extLst>
          </p:cNvPr>
          <p:cNvSpPr/>
          <p:nvPr/>
        </p:nvSpPr>
        <p:spPr bwMode="auto">
          <a:xfrm>
            <a:off x="5514475" y="4667652"/>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F7B4D97B-2B18-4FE4-B8A1-DEF832095784}"/>
              </a:ext>
            </a:extLst>
          </p:cNvPr>
          <p:cNvSpPr txBox="1"/>
          <p:nvPr/>
        </p:nvSpPr>
        <p:spPr>
          <a:xfrm>
            <a:off x="5547856" y="4579501"/>
            <a:ext cx="850685" cy="544765"/>
          </a:xfrm>
          <a:prstGeom prst="rect">
            <a:avLst/>
          </a:prstGeom>
          <a:noFill/>
        </p:spPr>
        <p:txBody>
          <a:bodyPr wrap="square" lIns="182880" tIns="146304" rIns="182880" bIns="146304" rtlCol="0">
            <a:spAutoFit/>
          </a:bodyPr>
          <a:lstStyle/>
          <a:p>
            <a:pPr algn="ctr">
              <a:lnSpc>
                <a:spcPct val="90000"/>
              </a:lnSpc>
              <a:spcAft>
                <a:spcPts val="600"/>
              </a:spcAft>
            </a:pPr>
            <a:r>
              <a:rPr lang="en-GB" dirty="0">
                <a:gradFill>
                  <a:gsLst>
                    <a:gs pos="2917">
                      <a:schemeClr val="tx1"/>
                    </a:gs>
                    <a:gs pos="30000">
                      <a:schemeClr val="tx1"/>
                    </a:gs>
                  </a:gsLst>
                  <a:lin ang="5400000" scaled="0"/>
                </a:gradFill>
              </a:rPr>
              <a:t>Infra</a:t>
            </a:r>
          </a:p>
        </p:txBody>
      </p:sp>
      <p:sp>
        <p:nvSpPr>
          <p:cNvPr id="36" name="Rectangle: Rounded Corners 35">
            <a:extLst>
              <a:ext uri="{FF2B5EF4-FFF2-40B4-BE49-F238E27FC236}">
                <a16:creationId xmlns:a16="http://schemas.microsoft.com/office/drawing/2014/main" id="{06558E48-3859-42AA-9ABC-962E1E035AC3}"/>
              </a:ext>
            </a:extLst>
          </p:cNvPr>
          <p:cNvSpPr/>
          <p:nvPr/>
        </p:nvSpPr>
        <p:spPr bwMode="auto">
          <a:xfrm>
            <a:off x="5516339" y="4203958"/>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08CED5F5-DD0D-4697-A885-691E2DFC0CA3}"/>
              </a:ext>
            </a:extLst>
          </p:cNvPr>
          <p:cNvSpPr txBox="1"/>
          <p:nvPr/>
        </p:nvSpPr>
        <p:spPr>
          <a:xfrm>
            <a:off x="5208060" y="4145770"/>
            <a:ext cx="1530276"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Workloads</a:t>
            </a:r>
          </a:p>
        </p:txBody>
      </p:sp>
      <p:sp>
        <p:nvSpPr>
          <p:cNvPr id="38" name="Rectangle: Rounded Corners 37">
            <a:extLst>
              <a:ext uri="{FF2B5EF4-FFF2-40B4-BE49-F238E27FC236}">
                <a16:creationId xmlns:a16="http://schemas.microsoft.com/office/drawing/2014/main" id="{BC9C23BB-247C-438B-9FFC-D59669934634}"/>
              </a:ext>
            </a:extLst>
          </p:cNvPr>
          <p:cNvSpPr/>
          <p:nvPr/>
        </p:nvSpPr>
        <p:spPr bwMode="auto">
          <a:xfrm>
            <a:off x="6879366" y="4662867"/>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4493C0E5-C874-48CB-8EB4-26262DB7906D}"/>
              </a:ext>
            </a:extLst>
          </p:cNvPr>
          <p:cNvSpPr txBox="1"/>
          <p:nvPr/>
        </p:nvSpPr>
        <p:spPr>
          <a:xfrm>
            <a:off x="6912747" y="4574716"/>
            <a:ext cx="850685" cy="544765"/>
          </a:xfrm>
          <a:prstGeom prst="rect">
            <a:avLst/>
          </a:prstGeom>
          <a:noFill/>
        </p:spPr>
        <p:txBody>
          <a:bodyPr wrap="square" lIns="182880" tIns="146304" rIns="182880" bIns="146304" rtlCol="0">
            <a:spAutoFit/>
          </a:bodyPr>
          <a:lstStyle/>
          <a:p>
            <a:pPr algn="ctr">
              <a:lnSpc>
                <a:spcPct val="90000"/>
              </a:lnSpc>
              <a:spcAft>
                <a:spcPts val="600"/>
              </a:spcAft>
            </a:pPr>
            <a:r>
              <a:rPr lang="en-GB" dirty="0">
                <a:gradFill>
                  <a:gsLst>
                    <a:gs pos="2917">
                      <a:schemeClr val="tx1"/>
                    </a:gs>
                    <a:gs pos="30000">
                      <a:schemeClr val="tx1"/>
                    </a:gs>
                  </a:gsLst>
                  <a:lin ang="5400000" scaled="0"/>
                </a:gradFill>
              </a:rPr>
              <a:t>Infra</a:t>
            </a:r>
          </a:p>
        </p:txBody>
      </p:sp>
      <p:sp>
        <p:nvSpPr>
          <p:cNvPr id="40" name="Rectangle: Rounded Corners 39">
            <a:extLst>
              <a:ext uri="{FF2B5EF4-FFF2-40B4-BE49-F238E27FC236}">
                <a16:creationId xmlns:a16="http://schemas.microsoft.com/office/drawing/2014/main" id="{3726B298-E80C-44CE-BE26-BADD39A8EF30}"/>
              </a:ext>
            </a:extLst>
          </p:cNvPr>
          <p:cNvSpPr/>
          <p:nvPr/>
        </p:nvSpPr>
        <p:spPr bwMode="auto">
          <a:xfrm>
            <a:off x="6881230" y="4199173"/>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7432C07F-713B-44F9-AF92-8676F1CE4F79}"/>
              </a:ext>
            </a:extLst>
          </p:cNvPr>
          <p:cNvSpPr txBox="1"/>
          <p:nvPr/>
        </p:nvSpPr>
        <p:spPr>
          <a:xfrm>
            <a:off x="6572951" y="4140985"/>
            <a:ext cx="1530276"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Workloads</a:t>
            </a:r>
          </a:p>
        </p:txBody>
      </p:sp>
      <p:sp>
        <p:nvSpPr>
          <p:cNvPr id="42" name="TextBox 41">
            <a:extLst>
              <a:ext uri="{FF2B5EF4-FFF2-40B4-BE49-F238E27FC236}">
                <a16:creationId xmlns:a16="http://schemas.microsoft.com/office/drawing/2014/main" id="{F72ECE4E-BAE3-4947-9E6E-7B9DDDAA6BDE}"/>
              </a:ext>
            </a:extLst>
          </p:cNvPr>
          <p:cNvSpPr txBox="1"/>
          <p:nvPr/>
        </p:nvSpPr>
        <p:spPr>
          <a:xfrm rot="5400000">
            <a:off x="8228387" y="3233540"/>
            <a:ext cx="1530276"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solidFill>
                  <a:schemeClr val="bg1"/>
                </a:solidFill>
              </a:rPr>
              <a:t>Monitoring</a:t>
            </a:r>
          </a:p>
        </p:txBody>
      </p:sp>
      <p:pic>
        <p:nvPicPr>
          <p:cNvPr id="43" name="Picture 4" descr="\\MAGNUM\Projects\Microsoft\Cloud Power FY12\Design\ICONS_PNG\Open_Web_Platform.png">
            <a:extLst>
              <a:ext uri="{FF2B5EF4-FFF2-40B4-BE49-F238E27FC236}">
                <a16:creationId xmlns:a16="http://schemas.microsoft.com/office/drawing/2014/main" id="{C9F33704-79B5-4637-9BF9-1808101E6DFD}"/>
              </a:ext>
            </a:extLst>
          </p:cNvPr>
          <p:cNvPicPr>
            <a:picLocks noChangeAspect="1" noChangeArrowheads="1"/>
          </p:cNvPicPr>
          <p:nvPr/>
        </p:nvPicPr>
        <p:blipFill>
          <a:blip r:embed="rId3" cstate="print">
            <a:lum/>
          </a:blip>
          <a:srcRect/>
          <a:stretch>
            <a:fillRect/>
          </a:stretch>
        </p:blipFill>
        <p:spPr bwMode="auto">
          <a:xfrm>
            <a:off x="4244015" y="559099"/>
            <a:ext cx="785167" cy="785167"/>
          </a:xfrm>
          <a:prstGeom prst="rect">
            <a:avLst/>
          </a:prstGeom>
          <a:noFill/>
        </p:spPr>
      </p:pic>
      <p:pic>
        <p:nvPicPr>
          <p:cNvPr id="44" name="Picture 2" descr="\\MAGNUM\Projects\Microsoft\Cloud Power FY12\Design\ICONS_PNG\Building.png">
            <a:extLst>
              <a:ext uri="{FF2B5EF4-FFF2-40B4-BE49-F238E27FC236}">
                <a16:creationId xmlns:a16="http://schemas.microsoft.com/office/drawing/2014/main" id="{1D7B2E38-79E3-4477-8C0E-5C3BEAA64BB0}"/>
              </a:ext>
            </a:extLst>
          </p:cNvPr>
          <p:cNvPicPr>
            <a:picLocks noChangeAspect="1" noChangeArrowheads="1"/>
          </p:cNvPicPr>
          <p:nvPr/>
        </p:nvPicPr>
        <p:blipFill>
          <a:blip r:embed="rId4" cstate="print">
            <a:lum/>
          </a:blip>
          <a:srcRect/>
          <a:stretch>
            <a:fillRect/>
          </a:stretch>
        </p:blipFill>
        <p:spPr bwMode="auto">
          <a:xfrm>
            <a:off x="5354141" y="472926"/>
            <a:ext cx="952327" cy="952327"/>
          </a:xfrm>
          <a:prstGeom prst="rect">
            <a:avLst/>
          </a:prstGeom>
          <a:noFill/>
        </p:spPr>
      </p:pic>
      <p:sp>
        <p:nvSpPr>
          <p:cNvPr id="45" name="Arrow: Up-Down 44">
            <a:extLst>
              <a:ext uri="{FF2B5EF4-FFF2-40B4-BE49-F238E27FC236}">
                <a16:creationId xmlns:a16="http://schemas.microsoft.com/office/drawing/2014/main" id="{C55A6082-82C5-4C0C-B431-73A131ABC695}"/>
              </a:ext>
            </a:extLst>
          </p:cNvPr>
          <p:cNvSpPr/>
          <p:nvPr/>
        </p:nvSpPr>
        <p:spPr bwMode="auto">
          <a:xfrm>
            <a:off x="4529003" y="1324482"/>
            <a:ext cx="271405" cy="421335"/>
          </a:xfrm>
          <a:prstGeom prst="up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Arrow: Up-Down 45">
            <a:extLst>
              <a:ext uri="{FF2B5EF4-FFF2-40B4-BE49-F238E27FC236}">
                <a16:creationId xmlns:a16="http://schemas.microsoft.com/office/drawing/2014/main" id="{206F8AFC-A854-4D25-9A39-D966136B2CB4}"/>
              </a:ext>
            </a:extLst>
          </p:cNvPr>
          <p:cNvSpPr/>
          <p:nvPr/>
        </p:nvSpPr>
        <p:spPr bwMode="auto">
          <a:xfrm>
            <a:off x="5752377" y="1321047"/>
            <a:ext cx="271405" cy="421335"/>
          </a:xfrm>
          <a:prstGeom prst="up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Arrow: Up-Down 46">
            <a:extLst>
              <a:ext uri="{FF2B5EF4-FFF2-40B4-BE49-F238E27FC236}">
                <a16:creationId xmlns:a16="http://schemas.microsoft.com/office/drawing/2014/main" id="{85DFDD44-24D4-43B4-9063-82EEE8D28200}"/>
              </a:ext>
            </a:extLst>
          </p:cNvPr>
          <p:cNvSpPr/>
          <p:nvPr/>
        </p:nvSpPr>
        <p:spPr bwMode="auto">
          <a:xfrm rot="5400000">
            <a:off x="8138020" y="2060937"/>
            <a:ext cx="271405" cy="720080"/>
          </a:xfrm>
          <a:prstGeom prst="up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Arrow: Up-Down 47">
            <a:extLst>
              <a:ext uri="{FF2B5EF4-FFF2-40B4-BE49-F238E27FC236}">
                <a16:creationId xmlns:a16="http://schemas.microsoft.com/office/drawing/2014/main" id="{98CF03E3-0FEF-40B8-9C2D-A13402FB59E6}"/>
              </a:ext>
            </a:extLst>
          </p:cNvPr>
          <p:cNvSpPr/>
          <p:nvPr/>
        </p:nvSpPr>
        <p:spPr bwMode="auto">
          <a:xfrm rot="5400000">
            <a:off x="8142775" y="4189878"/>
            <a:ext cx="271405" cy="720080"/>
          </a:xfrm>
          <a:prstGeom prst="up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36937474"/>
      </p:ext>
    </p:extLst>
  </p:cSld>
  <p:clrMapOvr>
    <a:masterClrMapping/>
  </p:clrMapOvr>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1.potx" id="{89810F6D-FFC1-475D-8045-594C1E7D2299}" vid="{48D42E4E-51BB-4146-AA6E-F0873AA37FC9}"/>
    </a:ext>
  </a:extLst>
</a:theme>
</file>

<file path=ppt/theme/theme2.xml><?xml version="1.0" encoding="utf-8"?>
<a:theme xmlns:a="http://schemas.openxmlformats.org/drawingml/2006/main" name="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1.potx" id="{89810F6D-FFC1-475D-8045-594C1E7D2299}" vid="{DFA15851-7376-4EE4-BFFD-30F0AE75384A}"/>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1.potx" id="{89810F6D-FFC1-475D-8045-594C1E7D2299}" vid="{59B7D92D-3785-41B5-BF05-53B7239DD281}"/>
    </a:ext>
  </a:extLst>
</a:theme>
</file>

<file path=ppt/theme/theme4.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5.potx" id="{B4D2FC48-FB38-42F2-B936-1452515975FB}" vid="{A8EBCD9D-CB33-4FFD-8FCB-B92F372ED344}"/>
    </a:ext>
  </a:extLst>
</a:theme>
</file>

<file path=ppt/theme/theme5.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220B14D8-9A3D-4FDC-8AEC-2FC02735BAD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purl.org/dc/elements/1.1/"/>
    <ds:schemaRef ds:uri="http://purl.org/dc/dcmitype/"/>
    <ds:schemaRef ds:uri="http://schemas.openxmlformats.org/package/2006/metadata/core-properties"/>
    <ds:schemaRef ds:uri="http://purl.org/dc/terms/"/>
    <ds:schemaRef ds:uri="http://schemas.microsoft.com/office/infopath/2007/PartnerControls"/>
    <ds:schemaRef ds:uri="630a2e83-186a-4a0f-ab27-bee8a8096abc"/>
    <ds:schemaRef ds:uri="http://schemas.microsoft.com/office/2006/metadata/properties"/>
  </ds:schemaRefs>
</ds:datastoreItem>
</file>

<file path=customXml/itemProps3.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16-9_Business_BLUE_2017_11</Template>
  <TotalTime>6396</TotalTime>
  <Words>2173</Words>
  <Application>Microsoft Office PowerPoint</Application>
  <PresentationFormat>Custom</PresentationFormat>
  <Paragraphs>279</Paragraphs>
  <Slides>41</Slides>
  <Notes>41</Notes>
  <HiddenSlides>2</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41</vt:i4>
      </vt:variant>
    </vt:vector>
  </HeadingPairs>
  <TitlesOfParts>
    <vt:vector size="55" baseType="lpstr">
      <vt:lpstr>ＭＳ Ｐゴシック</vt:lpstr>
      <vt:lpstr>Arial</vt:lpstr>
      <vt:lpstr>Consolas</vt:lpstr>
      <vt:lpstr>Segoe Light</vt:lpstr>
      <vt:lpstr>Segoe UI</vt:lpstr>
      <vt:lpstr>Segoe UI Light</vt:lpstr>
      <vt:lpstr>Segoe UI Semibold</vt:lpstr>
      <vt:lpstr>Segoe UI Semilight</vt:lpstr>
      <vt:lpstr>Wingdings</vt:lpstr>
      <vt:lpstr>WHITE TEMPLATE</vt:lpstr>
      <vt:lpstr>LIGHT GRAY TEMPLATE</vt:lpstr>
      <vt:lpstr>DARK GRAY TEMPLATE</vt:lpstr>
      <vt:lpstr>1_WHITE TEMPLATE</vt:lpstr>
      <vt:lpstr>2_WHITE TEMPLATE</vt:lpstr>
      <vt:lpstr>Azure Virtual Data Centre Architecture</vt:lpstr>
      <vt:lpstr>Before we start, kick off the lab build process! Aka.ms/citadel/vdc</vt:lpstr>
      <vt:lpstr>What is a VDC and why do we need it?</vt:lpstr>
      <vt:lpstr>PowerPoint Presentation</vt:lpstr>
      <vt:lpstr>PowerPoint Presentation</vt:lpstr>
      <vt:lpstr>PowerPoint Presentation</vt:lpstr>
      <vt:lpstr>PowerPoint Presentation</vt:lpstr>
      <vt:lpstr>Customers want the same levels of isolation, security policy, monitoring and identity that they have in their DCs today.</vt:lpstr>
      <vt:lpstr>Azure VDCs bring together networking, security, management and identity to meet these requirements.</vt:lpstr>
      <vt:lpstr>PowerPoint Presentation</vt:lpstr>
      <vt:lpstr>Migrating on-premises workloads into Azure</vt:lpstr>
      <vt:lpstr>Implementing centralised security and access policies for workloads</vt:lpstr>
      <vt:lpstr>Mix DevOps and centralised IT</vt:lpstr>
      <vt:lpstr>VDC Network Infrastructure</vt:lpstr>
      <vt:lpstr>Network Infrastructure</vt:lpstr>
      <vt:lpstr>Network Infrastructure</vt:lpstr>
      <vt:lpstr>Network Infrastructure</vt:lpstr>
      <vt:lpstr>Network Infrastructure</vt:lpstr>
      <vt:lpstr>Network Infrastructure</vt:lpstr>
      <vt:lpstr>Network Infrastructure</vt:lpstr>
      <vt:lpstr>Identity and Security in the VDC Environment</vt:lpstr>
      <vt:lpstr>Trust through isolation</vt:lpstr>
      <vt:lpstr>A VDC can be partitioned to securely host multiple projects.</vt:lpstr>
      <vt:lpstr>Azure AD: a multi-tenant, cloud based directory service.</vt:lpstr>
      <vt:lpstr>Common roles vs application specific roles</vt:lpstr>
      <vt:lpstr>PowerPoint Presentation</vt:lpstr>
      <vt:lpstr>Azure Policy  How do I stay compliant in my environment?</vt:lpstr>
      <vt:lpstr>Monitoring</vt:lpstr>
      <vt:lpstr>Monitoring is key in a VDC environment – Azure offers many logging and monitoring services.</vt:lpstr>
      <vt:lpstr>Logs can be sent to Azure storage or to OMS (log analytics).</vt:lpstr>
      <vt:lpstr>What’s covered in the lab?</vt:lpstr>
      <vt:lpstr>You’ll be building a full VDC environment, covering networking, security, monitoring and identity.</vt:lpstr>
      <vt:lpstr>Resources deployed into multiple resource groups.</vt:lpstr>
      <vt:lpstr>ARM templates are used to build out the initial ‘base’ environment.</vt:lpstr>
      <vt:lpstr>A ‘master’ ARM template runs which in turn calls a number of other templates.</vt:lpstr>
      <vt:lpstr>Part 1: Explore the Lab</vt:lpstr>
      <vt:lpstr>Part 2: Networking</vt:lpstr>
      <vt:lpstr>Part 3: Security</vt:lpstr>
      <vt:lpstr>Part 4: Monitoring</vt:lpstr>
      <vt:lpstr>Part 5: Identity</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Adam Raffe</dc:creator>
  <cp:keywords/>
  <dc:description>Template: _x000d_
Formatting: _x000d_
Audience Type:</dc:description>
  <cp:lastModifiedBy>Adam Raffe</cp:lastModifiedBy>
  <cp:revision>1</cp:revision>
  <dcterms:created xsi:type="dcterms:W3CDTF">2017-09-07T08:08:08Z</dcterms:created>
  <dcterms:modified xsi:type="dcterms:W3CDTF">2018-06-19T11:15:14Z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adraffe@microsoft.com</vt:lpwstr>
  </property>
  <property fmtid="{D5CDD505-2E9C-101B-9397-08002B2CF9AE}" pid="15" name="MSIP_Label_f42aa342-8706-4288-bd11-ebb85995028c_SetDate">
    <vt:lpwstr>2017-10-11T09:35:48.7178167+01:00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